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Поднебесная империя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Китай: география, культура и влияние на современный мир.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«Поднебесная империя» означает «Всё под небом» и подчёркивает роль Китая как центра древней Азии, где сформировалась первая восточная цивилизация в долине Хуанхэ.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названия «Поднебесная империя»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важнейшие регионы Поднебесной империи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рек Хуанхэ и Янцзы
</a:t>
            </a:r>
            <a:pPr algn="ctr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плодородные долины стали колыбелью китайской цивилизации, обеспечивая водой и землей для земледельцев. Они были центрами самой ранней культуры и хозяйства.
</a:t>
            </a:r>
            <a:endParaRPr lang="en-US" sz="1244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и пустынные регионы
</a:t>
            </a:r>
            <a:pPr algn="ctr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древности китайская территория включала обширные горные районы и пустыни Гоби и Тарим, которые служили естественными барьерами и влияли на климат и безопасность.
</a:t>
            </a:r>
            <a:endParaRPr lang="en-US" sz="1215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исторические города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Чанъань (сов. Сиань), Лоян, Нанкин и Пекин были важными политическими и культурными центрами многих династий, играя ключевую роль в управлении Империей.
</a:t>
            </a:r>
            <a:endParaRPr lang="en-US" sz="12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климата и влияние на жизнь
</a:t>
            </a:r>
            <a:endParaRPr lang="en-US" sz="3119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Китая климат суровый с частыми заморозками и засухами, что усложняло земледелие и требовало специальных методов хозяйствования.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Китая отличается теплым влажным климатом с обильными осадками, что создавало условия для выращивания риса и развития богатой сельской культуры.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династии и их эпохи власти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485939" y="2077622"/>
            <a:ext cx="13413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Ся (XXII–XVI вв. до н. э.)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87497" y="2944223"/>
            <a:ext cx="1400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Считается первой легендарной династией, заложившей основы государственного устройства и культуры.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4041439" y="2077622"/>
            <a:ext cx="13413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Цинь (221–206 гг. до н. э.)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3842997" y="2944223"/>
            <a:ext cx="1400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Китая, создание единой административной системы и начало строительства Великой стены.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2263689" y="2077622"/>
            <a:ext cx="13413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Династии Шан-Инь и Чжоу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2065247" y="2944223"/>
            <a:ext cx="1400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формирования письменности и феодальной системы, развития ремесел и философских учений.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5819189" y="2077622"/>
            <a:ext cx="13413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Хань (206 до н. э. – 220 н. э.)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20747" y="2944223"/>
            <a:ext cx="1400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расцвета культуры, науки и расширения торговых связей, включая активное использование Шёлкового пути.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7596939" y="2077622"/>
            <a:ext cx="13413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Династии Тан, Сун, Мин и Цин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398497" y="2944223"/>
            <a:ext cx="1400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значительного социального и технологического развития, укрепление империи и борьба с внутренними и внешними вызовами.
</a:t>
            </a:r>
            <a:endParaRPr lang="en-US" sz="10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Цинь Шихуанди — объединитель и реформатор
</a:t>
            </a:r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Цинь Шихуанди первым объединил Китай, создал стандарты письма и законодательства, а также начал строительство Великой стены для защиты границ.
</a:t>
            </a:r>
            <a:endParaRPr lang="en-US" sz="1709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императоры и правители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 Бан и Тан Тайцзун — развитие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 Бан основал династию Хань, расширил бюрократию, а Тан Тайцзун укрепил власть и провёл важные административные реформы, сделав Империю мощной.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общества Поднебесной империи
</a:t>
            </a:r>
            <a:endParaRPr lang="en-US" sz="3088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Аристократы составляли высший класс, включая военную знать и придворных, контролируя власть и ресурсы.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Земледельцы обеспечивали продовольствие и были основой экономики, имели особый статус в общественной иерархии.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и торговцы занимались производством и обменом, способствуя развитию городов и расширению торговли.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основы и ключевые отрасли
</a:t>
            </a:r>
            <a:endParaRPr lang="en-US" sz="2988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было главной отраслью, где выращивали рис, пшеницу и просо, обеспечивая продовольственную безопасность.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включали ткачество, производство бронзы, гончарное дело, а также изготовление фарфора и шёлка.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строго контролировало добычу соли и металлов, что приносило значительный доход и поддерживало армию.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и внешняя торговля расширялась, связывая города и укрепляя культурные связи с соседями.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деньги представляли собой каури — раковины, затем появились бронзовые ножевидные монеты и металлические диски с отверстиями.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Денежная система и эволюция торговли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 веке в Китае были введены бумажные деньги, что значительно облегчило торговые операции и предвосхитило банковские системы Европы.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губернаторы и советники осуществляли контроль и управление на местах, поддерживая стабильность и порядок.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устройство и бюрократические механизмы
</a:t>
            </a:r>
            <a:endParaRPr lang="en-US" sz="25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обладал абсолютной властью, управляя империей через централизованную административную систему и чиновников.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экзамены обеспечивали приход в бюрократию талантливых граждан из различных социальных слоев.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символы древнекитайской культуры
</a:t>
            </a:r>
            <a:endParaRPr lang="en-US" sz="2834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 — страж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грандиозное фортификационное сооружение тянется более чем на 21 тысячу километров. Стена защищала Поднебесную от северных кочевников и стала символом национального единства и силы.
</a:t>
            </a:r>
            <a:endParaRPr lang="en-US" sz="1047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Запретный город — сердце императорской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Расположенный в центре Пекина, этот дворцовый комплекс был резиденцией правителей династий Мин и Цин. Его архитектура отражает величие и традиции китайской монархии.
</a:t>
            </a:r>
            <a:endParaRPr lang="en-US" sz="1094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Дракон и иероглифы — культурные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Дракон традиционно символизировал власть императора и божественное начало. Китайские иероглифы не просто письменность, они — ключ к пониманию тысячелетней истории и философии Китая.
</a:t>
            </a:r>
            <a:endParaRPr lang="en-US" sz="104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стена: защита империи
</a:t>
            </a:r>
            <a:endParaRPr lang="en-US" sz="3144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 протянулась более чем на 21 000 километров, выполняя роль мощной оборонительной линии против кочевых племен. Её строительство началось при первом императоре Цинь Шихуанди в III веке до н. э.
</a:t>
            </a:r>
            <a:endParaRPr lang="en-US" sz="1588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укрепление стены продолжалось до эпохи династии Мин. Помимо защиты, стена стала символом единства и сплочённости народа, сегодня привлекает миллионы туристов со всего мира.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950" y="1805308"/>
            <a:ext cx="2002855" cy="194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2474" y="1171809"/>
            <a:ext cx="2002855" cy="194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1992" y="1806663"/>
            <a:ext cx="2002855" cy="1946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81761" y="1157992"/>
            <a:ext cx="2002855" cy="1946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Величайшие изобретения древнего Китая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353403" y="3842526"/>
            <a:ext cx="2002855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— революция в передаче знаний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Изобретённая во II веке до н. э., бумага позволила хранить и распространять информацию более эффективно. Это изобретение распространилось по всему миру, изменив культуру и образование.
</a:t>
            </a:r>
            <a:endParaRPr lang="en-US" sz="1047" dirty="0"/>
          </a:p>
        </p:txBody>
      </p:sp>
      <p:sp>
        <p:nvSpPr>
          <p:cNvPr id="14" name="Text 3"/>
          <p:cNvSpPr txBox="1"/>
          <p:nvPr/>
        </p:nvSpPr>
        <p:spPr>
          <a:xfrm>
            <a:off x="2462710" y="3209026"/>
            <a:ext cx="2002855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— навигация по новым горизонтам
</a:t>
            </a:r>
            <a:pPr algn="ctr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Появившийся в III веке до н. э., китайский компас стал незаменимым инструментом для мореплавания и исследований, открывая новые земли и пути торговли.
</a:t>
            </a:r>
            <a:endParaRPr lang="en-US" sz="1136" dirty="0"/>
          </a:p>
        </p:txBody>
      </p:sp>
      <p:sp>
        <p:nvSpPr>
          <p:cNvPr id="15" name="Text 4"/>
          <p:cNvSpPr txBox="1"/>
          <p:nvPr/>
        </p:nvSpPr>
        <p:spPr>
          <a:xfrm>
            <a:off x="4572453" y="3842526"/>
            <a:ext cx="2002855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Порох — начало новой эры
</a:t>
            </a:r>
            <a:pPr algn="ctr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IX веку нашей эры порох использовался в военных целях и фейерверках. Это изобретение изменило характер войн и внесло значительный вклад в развитие военной технологии.
</a:t>
            </a:r>
            <a:endParaRPr lang="en-US" sz="1116" dirty="0"/>
          </a:p>
        </p:txBody>
      </p:sp>
      <p:sp>
        <p:nvSpPr>
          <p:cNvPr id="16" name="Text 5"/>
          <p:cNvSpPr txBox="1"/>
          <p:nvPr/>
        </p:nvSpPr>
        <p:spPr>
          <a:xfrm>
            <a:off x="6681760" y="3194451"/>
            <a:ext cx="2002855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Книгопечатание — распространение знаний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Изобретённое в IX веке, деревянное и позже металлическое книгопечатание сделало возможным массовое производство книг, способствуя развитию образования и науки в Китае и за его пределами.
</a:t>
            </a:r>
            <a:endParaRPr lang="en-US" sz="104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Конфуций заложил нравственные принципы, ставшие основой китайской школьной и семейной культуры. Его учение сохраняет значимость и сегодня.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конфуцианское наследие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государственных экзаменов открывала путь к чиновничьей службе, поощряя равенство и развитие талантов вне зависимости от происхождения.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воспринималось как способ достижения личного и общественного совершенства, что стимулировало постоянное саморазвитие.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Конфуцианство укрепило традиции уважения к старшим и поддерживало стабильность общества через мораль и этику.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культура Поднебесной империи
</a:t>
            </a:r>
            <a:endParaRPr lang="en-US" sz="301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221875"/>
            <a:ext cx="25761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 каллиграфия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поэты Ли Бо и Ду Фу создали шедевры, отражающие дух времени. Каллиграфия считалась высшим искусством и выражала внутренний мир художника.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283950" y="1221875"/>
            <a:ext cx="25761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и 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на шёлке и фарфоре отличалась изяществом и мастерством. Музыка сопровождала религиозные и светские мероприятия, укрепляя культурные традиции империи.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Буддизм, появившись в I веке н. э., привнёс учение о перерождении и просветлении, став важной религией Поднебесной.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 верования Поднебесной империи
</a:t>
            </a:r>
            <a:endParaRPr lang="en-US" sz="3028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Даосизм призывал к единству с природой и внутреннему балансу, оказав значительное влияние на духовную жизнь населения.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Конфуцианство строилось на моральных принципах, поддерживало общественный порядок и уважение к традициям и старшим.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76200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древний торговый маршрут объединил Восток и Запад, позволив перевозить шёлк, чай и специи. Благодаря ему Китай стал центром мирового обмена и культурного взаимодействия.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Шёлковый путь: мост торговли и культур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89783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Взамен Китай получал лошадей, шерсть и стекло, что обогащало экономику и стимулировало развитие технологий благодаря обмену опытом с разными народами.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связи Поднебесной в Средние века
</a:t>
            </a:r>
            <a:endParaRPr lang="en-US" sz="2563" dirty="0"/>
          </a:p>
        </p:txBody>
      </p:sp>
      <p:sp>
        <p:nvSpPr>
          <p:cNvPr id="10" name="Text 2"/>
          <p:cNvSpPr txBox="1"/>
          <p:nvPr/>
        </p:nvSpPr>
        <p:spPr>
          <a:xfrm>
            <a:off x="449361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 век — расширение контактов
</a:t>
            </a:r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Поднебесная империя устанавливает активные связи с Монголией, Кореей, Японией и странами Юго-Восточной Азии.
</a:t>
            </a:r>
            <a:endParaRPr lang="en-US" sz="954" dirty="0"/>
          </a:p>
        </p:txBody>
      </p:sp>
      <p:sp>
        <p:nvSpPr>
          <p:cNvPr id="11" name="Text 3"/>
          <p:cNvSpPr txBox="1"/>
          <p:nvPr/>
        </p:nvSpPr>
        <p:spPr>
          <a:xfrm>
            <a:off x="2669973" y="2919092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1275 год — прибытие Марко Поло
</a:t>
            </a:r>
            <a:pPr algn="ctr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Итальянский путешественник посещает Китай и подробно описывает придворную жизнь императора Хубилая, расширяя европейские знания о Поднебесной.
</a:t>
            </a:r>
            <a:endParaRPr lang="en-US" sz="896" dirty="0"/>
          </a:p>
        </p:txBody>
      </p:sp>
      <p:sp>
        <p:nvSpPr>
          <p:cNvPr id="12" name="Text 4"/>
          <p:cNvSpPr txBox="1"/>
          <p:nvPr/>
        </p:nvSpPr>
        <p:spPr>
          <a:xfrm>
            <a:off x="4890576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открытости и обмена
</a:t>
            </a:r>
            <a:pPr algn="ctr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Вслед за монгольским правлением усиливается внешняя торговля и культурный обмен с разными регионами Евразии.
</a:t>
            </a:r>
            <a:endParaRPr lang="en-US" sz="961" dirty="0"/>
          </a:p>
        </p:txBody>
      </p:sp>
      <p:sp>
        <p:nvSpPr>
          <p:cNvPr id="13" name="Text 5"/>
          <p:cNvSpPr txBox="1"/>
          <p:nvPr/>
        </p:nvSpPr>
        <p:spPr>
          <a:xfrm>
            <a:off x="7111198" y="2919092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Мин — период изоляции
</a:t>
            </a:r>
            <a:pPr algn="ctr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ограничений внешней торговли снижает международные контакты, что сильно влияет на развитие Китая.
</a:t>
            </a:r>
            <a:endParaRPr lang="en-US" sz="9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Поднебесной империи на современность
</a:t>
            </a:r>
            <a:endParaRPr lang="en-US" sz="2653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Китая заметно в современных технологиях и науке, включая использование бумаги и компаса, что ускорило глобальное развитие цивилизаций.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культура и философия, в частности конфуцианство, продолжают влиять на мировую культуру и межкультурный диалог в XXI веке.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825" y="-282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наследия Поднебесной империи в современном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Поднебесная империя подарила миру множество открытий и культурных ценностей. Изучая её историю, мы лучше понимаем важность традиций и строим мосты для будущих поколений.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2026-05-10T15:20:34Z</dcterms:created>
  <dcterms:modified xsi:type="dcterms:W3CDTF">2026-05-10T15:20:34Z</dcterms:modified>
</cp:coreProperties>
</file>