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Поведение и психика человека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и поведение формируют уникальные реакции на мир и внутренние переживания.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психики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психики начинается с античности и развивается через труды Гиппократа, Фрейда и Пиаже. Современная психология объединяет биологию, нейронауки и общественные науки для полного понимания поведения человека.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и поведение: основные понятия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представляет собой совокупность процессов, отражающих внутренний и внешний мир человека, обеспечивая восприятие и обработку информации.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— это активные действия и реакции человека, которые отражают состояние психики и отвечают на внутренние и внешние стимулы.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психики и поведения помогает человеку адаптироваться, обеспечивая гибкость реакций в различных жизненных ситуациях.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психики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и восприятия обеспечивают поступление информации, память хранит опыт, мышление анализирует и принимает решения для эффективного взаимодействия с миром.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и волевые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определяют чувства, а воля регулирует сознательный выбор и контроль над поведением, обеспечивая целенаправленность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человеческого поведения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поведение контролируется мышлением и волей, проявляясь в целенаправленных действиях и планировании.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поведение основано на рефлексах и привычках, происходит без сознательного контроля.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регулируется нормами и стандартами общества, влияет на взаимодействие внутри групп.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учеба — осознанное, моргание — автоматическое, соблюдение правил школы — социальное поведение.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психики и поведения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головного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отвечает за сложную обработку информации, лимбическая система регулирует эмоции, а сеть нейронов обеспечивает передачу сигналов внутри мозга.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гормонов и нейротрансмиттеров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адреналин и серотонин, регулируют настроение и реакции организма, влияя на поведение и эмоциональное состояние человека.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задаёт предрасположенности к определённым типам поведения, формируя индивидуальные особенности психики каждого человека.
</a:t>
            </a:r>
            <a:endParaRPr lang="en-US" sz="12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эмоциональных состояний среди подростков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спокойствие занимают большую часть эмоционального спектра подростков, указывая на остроту переживаний.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эмоций свидетельствует о сложной внутренней динамике подростков и важности поддержки в этот период.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Социологический опрос российских подростков, 2022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813160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606" y="1782800"/>
            <a:ext cx="356887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756" y="1782800"/>
            <a:ext cx="356887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укрепляют социальные отношения, способствуя взаимопониманию и поддержке между людьми.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чувства стимулируют желание общаться и сотрудничать, улучшая качество взаимодействия.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эмоции сигнализируют о проблемах и помогают избегать опасных ситуаций или конструировать защитные реакции.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эмоций в поведении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окружения на поведение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обеспечивает основу ценностей и норм, задавая первые ориентиры для социального поведения и эмоционального развития ребенка.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развивает навыки коммуникации, ответственность и формирует социальные роли через взаимодействие со сверстниками и учителями.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 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интернет оказывают значительное воздействие на мнение подростков, формируя взгляды и поведенческие установки.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подростков на стресс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типы реакций подростков при стрессовых ситуациях, подчеркивая индивидуальные особенности поведения при напряжении.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проявляют разные способы противостояния стрессу, что требует индивидуального подхода в поддержке.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психологии, 2021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памяти и их влияние на поведение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Краткосрочная память удерживает информацию на ограниченное время, позволяя нам запомнить номера или инструкции перед их использованием или забыванием.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хранит знания и опыт, формирует личные воспоминания, что влияет на поведение и принятие решений в новых ситуациях.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память облегчает обучение, способствует формированию полезных привычек и помогает адаптироваться к изменениям в окружающей среде.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психики на формирование самооценки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складывается из личных ощущений и мнений окружающих, влияя на уверенность и выбор поведения в различных ситуациях.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самооценка способствует самостоятельности и позитивному настрою, тогда как низкая часто вызывает тревожность и социальную замкнутость.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Агрессия возникает как реакция на угрозу, стресс или негативный опыт, направленная на защиту или выражение эмоций.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Конструктивная агрессия проявляется в отстаивании своих прав, а деструктивная ведёт к конфликтам и может причинить вред другим.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агрессивными проявлениями важно для поддержания гармоничных отношений и предотвращения конфликтных ситуаций.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основы агрессии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групповое поведение среди подростков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связи обеспечивают эмоциональную поддержку и способствуют развитию умения понимать чувства других.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поведение формируется под влиянием норм и ценностей коллектива, проявляя конформизм и коллективные решения.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группе способствует формированию общих целей и улучшает кооперацию среди подростков.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группе может отличаться от индивидуального, иногда приводя к компромиссам или изменению личных убеждений.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самосознания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восприятии себя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происходит переосмысление личных взглядов и интересов. Молодые люди становятся более критичными к себе и окружающим.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социальной чувствительности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остро реагируют на мнение сверстников и взрослых, что влияет на формирование их социального статуса и самооценки.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психические расстройства у подростков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расстройства выражаются чрезмерной тревогой и страхами, затрудняющими повседневную жизнь.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Депрессивные состояния сопровождаются снижением настроения, потерей интереса и снижением активности.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проблемы включают нарушения контроля, агрессию и конфликты с окружающими.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поддержка со стороны семьи и школы важны для успешного восстановления и развития.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технологий и медиа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формируют у подростков представления о себе, поднимая вопросы самооценки и социальной принадлежности.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интернета увеличивает риск развития игровой и интернет-зависимости, влияя на психологическое здоровье.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транслируют стандарты и стереотипы, которые могут усиливать давление и создавать конфликт с личными ценностями.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человеком решения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ведущих к обдуманному выбору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саморегуляции и развития поведения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начинается с постановки ясных целей и планирования шагов для их достижения в рамках личных возможностей и ресурсов.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развития включают ведение дневников, участие в тренингах и регулярную рефлексию, позволяющие лучше понимать свои эмоции и реакции.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самоконтроля способствует успешной социализации, установлению доверительных отношений и улучшению личных достижений.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психики и поведения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психических процессов и поведения помогает подросткам адаптироваться в обществе, принимать взвешенные решения и развиваться как личность с эмоциональной устойчивостью.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2026-05-09T06:12:27Z</dcterms:created>
  <dcterms:modified xsi:type="dcterms:W3CDTF">2026-05-09T06:12:27Z</dcterms:modified>
</cp:coreProperties>
</file>