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познаёт окружающий мир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открывается шаг за шагом: смотрим, слушаем, думаем, проверяем.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человеку узнавать новое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мы встречаем людей, предметы, правила и явления природы. Знания помогают понимать мир, действовать безопасно и задавать важные вопросы: что это и почему так?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38309"/>
            <a:ext cx="603375" cy="536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317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403" y="3677070"/>
            <a:ext cx="541197" cy="5411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78401" y="3677070"/>
            <a:ext cx="473547" cy="5411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85051" y="3677070"/>
            <a:ext cx="541197" cy="54119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— первые помощники человека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помогают замечать цвет, форму, размер и движение. Благодаря зрению мы узнаём предметы вокруг, читаем, рассматриваем природу и замечаем даже маленькие изменения.
</a:t>
            </a:r>
            <a:endParaRPr lang="en-US" sz="1285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улавливают громкие и тихие звуки, шаги, музыку и речь. Слух помогает понимать, что происходит рядом, и не пропустить важный сигнал.
</a:t>
            </a:r>
            <a:endParaRPr lang="en-US" sz="1482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чувствует тепло, холод, гладкость, шероховатость и прикосновение. Она словно сообщается с миром через ощущения и подсказывает, что предмет мягкий, колючий или горячий.
</a:t>
            </a:r>
            <a:endParaRPr lang="en-US" sz="1219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помогает узнавать запахи: свежий хлеб, цветы, дождь или дым. Запах часто предупреждает об опасности и делает впечатления от мира более яркими.
</a:t>
            </a:r>
            <a:endParaRPr lang="en-US" sz="1276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различать вкус: сладкий, кислый, солёный и горький. Вместе с другими органами чувств он передаёт мозгу первые сведения об окружающем мире.
</a:t>
            </a:r>
            <a:endParaRPr lang="en-US" sz="131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помогает замечать детали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— это не просто смотреть, а замечать предметы, явления и изменения вокруг. Чем внимательнее человек смотрит, тем больше важных деталей он обнаруживает.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наблюдения можно увидеть следы на снегу, оттенки листьев, облака в небе или поведение животных. Даже знакомый предмет иногда выглядит совсем по-новому.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время — разный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предмет меняется утром и вечером, в солнечный день и в пасмурный. Наблюдение помогает заметить эти различия и не спешить с выводом.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легко пропустить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наблюдению человек замечает то, что сначала ускользает от внимания. Иногда именно маленькая деталь подсказывает самый интересный ответ.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чувства к знанию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шагов, по которым человек узнаёт новое и проверяет свои догадки.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помогает не пропустить главное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замечаем яркое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Непроизвольное внимание привлекают свет, звук и движение. Поэтому мы сразу поворачиваем голову на громкий хлопок или смотрим туда, где что-то быстро мелькнуло.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нужно сосредоточиться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Произвольное внимание помогает на уроке, при чтении, счёте и письме. Оно нужно, когда задание требует спокойной работы и аккуратности, а не беглого взгляда.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внимания легко ошибиться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отвлечься, можно перепутать детали, пропустить слово или не заметить знак. Ошибка часто возникает не из-за незнания, а из-за спешки и рассеянности.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2001019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человек учится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умеет сосредоточиться, замечает больше признаков и лучше понимает материал. Внимание помогает не только учиться, но и действовать увереннее.
</a:t>
            </a:r>
            <a:endParaRPr lang="en-US" sz="1050" dirty="0"/>
          </a:p>
        </p:txBody>
      </p:sp>
      <p:sp>
        <p:nvSpPr>
          <p:cNvPr id="15" name="Text 6"/>
          <p:cNvSpPr txBox="1"/>
          <p:nvPr/>
        </p:nvSpPr>
        <p:spPr>
          <a:xfrm>
            <a:off x="4839469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Тренировать можно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укрепляется, когда человек слушает до конца, смотрит внимательно и не бросает дело на полпути. Даже короткая тренировка делает его крепче.
</a:t>
            </a:r>
            <a:endParaRPr lang="en-US" sz="10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хранит то, что человек узнал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81575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помогает сохранять слова, лица, правила, стихи и события. Без неё пришлось бы каждый день заново учиться всему подряд, а это было бы очень утомительно.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439788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бывает разной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Кратковременная память удерживает сведения недолго, а долговременная сохраняет их на долгое время. Одни знания нужны сразу, а другие остаются с человеком надолго.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83651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Повторение, картинки, рифмы и связный рассказ помогают учить легче и быстрее. Чем интереснее способ запоминания, тем крепче новое знание удерживается в памяти.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423476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соединяет прошлое и настоящее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памяти человек помнит, что узнал вчера, месяц назад и даже в прошлом году. Она помогает не начинать каждый день с нуля.
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соединяет факты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помогает находить сходство и различие между предметами и явлениями. Когда человек сравнивает, он лучше понимает, чем вещи похожи и чем они отличаются.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или похожие предметы можно объединять в группы. Так легче наводить порядок в знаниях и замечать, какие признаки важны для ответа.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 следствие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небо темнеет, поднимается ветер и становится прохладнее, человек может догадаться о дожде. Мышление помогает увидеть связь между событиями и понять, почему они происходят.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082107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и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нужно, чтобы решать задачи, выбирать ответ и проверять свои идеи. Хороший вывод похож на надёжный мост: он держится на фактах, а не на догадках-прыгунках.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помогает делиться знаниями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6229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и ответить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речи человек спрашивает, отвечает, рассказывает и объясняет. Когда можно задать вопрос вслух, понять новое становится гораздо проще.
</a:t>
            </a:r>
            <a:endParaRPr lang="en-US" sz="1050" dirty="0"/>
          </a:p>
        </p:txBody>
      </p:sp>
      <p:sp>
        <p:nvSpPr>
          <p:cNvPr id="9" name="Text 3"/>
          <p:cNvSpPr txBox="1"/>
          <p:nvPr/>
        </p:nvSpPr>
        <p:spPr>
          <a:xfrm>
            <a:off x="4866178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Передать опыт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уроки, сказки и разговоры передают знания от одного человека к другому. Так люди не теряют важные сведения и учатся друг у друга.
</a:t>
            </a:r>
            <a:endParaRPr lang="en-US" sz="1050" dirty="0"/>
          </a:p>
        </p:txBody>
      </p:sp>
      <p:sp>
        <p:nvSpPr>
          <p:cNvPr id="10" name="Text 4"/>
          <p:cNvSpPr txBox="1"/>
          <p:nvPr/>
        </p:nvSpPr>
        <p:spPr>
          <a:xfrm>
            <a:off x="2659366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думать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нужны не только для разговора, но и для мышления. Когда предмет назван, его легче запомнить, сравнить и описать без путаницы.
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проверяет свои догадки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вопрос превращается в проверенный и надёжный ответ.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 эксперимент помогают узнать причину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наблюдаем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замечает, что происходит вокруг, и выбирает интересный объект для проверки: лёд, семя, вода или другой простой пример.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Проводим опыт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 создаёт условия и смотрит, что изменится: лёд в тепле тает, а семя в влажной земле начинает расти.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наблюдения сравнивают результат с ожиданием и понимают, почему событие произошло именно так, а не иначе.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приходят знания кроме личного опыта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81575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Учебники, энциклопедии и детские научные книги помогают узнать точные сведения, потому что их готовят специалисты и проверяют перед печатью.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439788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учитель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учитель объясняет новые темы, отвечает на вопросы и помогает понять то, что самому пока трудно разобрать без подсказки.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83651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музее, на экскурсии и во время наблюдения можно увидеть предметы и явления своими глазами, а затем сопоставить их с уже известными фактами.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423476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Проверенные сайты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сайт сообщает сведения ясно и точно, но любую интернет-информацию нужно проверять, чтобы не поверить ошибке или выдумке.
</a:t>
            </a:r>
            <a:endParaRPr lang="en-US" sz="1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учит человека наблюдать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1085" y="1878209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набухают почки, возвращаются птицы, а дни становятся длиннее. Человек замечает, как природа просыпается после зимнего покоя.
</a:t>
            </a:r>
            <a:endParaRPr lang="en-US" sz="1434" dirty="0"/>
          </a:p>
        </p:txBody>
      </p:sp>
      <p:sp>
        <p:nvSpPr>
          <p:cNvPr id="11" name="Text 3"/>
          <p:cNvSpPr txBox="1"/>
          <p:nvPr/>
        </p:nvSpPr>
        <p:spPr>
          <a:xfrm>
            <a:off x="4356784" y="1878209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растения быстро растут, на деревьях появляются плоды, а многие животные особенно активны. Наблюдать за этим очень интересно.
</a:t>
            </a:r>
            <a:endParaRPr lang="en-US" sz="1434" dirty="0"/>
          </a:p>
        </p:txBody>
      </p:sp>
      <p:sp>
        <p:nvSpPr>
          <p:cNvPr id="12" name="Text 4"/>
          <p:cNvSpPr txBox="1"/>
          <p:nvPr/>
        </p:nvSpPr>
        <p:spPr>
          <a:xfrm>
            <a:off x="1318388" y="3640334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меняют цвет и опадают, а воздух становится прохладнее. По этим признакам легко увидеть, что сезон меняется.
</a:t>
            </a:r>
            <a:endParaRPr lang="en-US" sz="1460" dirty="0"/>
          </a:p>
        </p:txBody>
      </p:sp>
      <p:sp>
        <p:nvSpPr>
          <p:cNvPr id="13" name="Text 5"/>
          <p:cNvSpPr txBox="1"/>
          <p:nvPr/>
        </p:nvSpPr>
        <p:spPr>
          <a:xfrm>
            <a:off x="5014088" y="3640334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лужи и реки могут покрываться льдом, а следы на снегу помогают узнать, кто побывал рядом. Природа словно оставляет подсказки.
</a:t>
            </a:r>
            <a:endParaRPr lang="en-US" sz="14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игра помогает узнавать мир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учит пробовать, замечать результат и находить более удачный способ действия.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ошибки тоже полезны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6229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показывает пробел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оказался неверным, это значит, что знание ещё не полное. Так становится понятно, что именно нужно проверить и повторить.
</a:t>
            </a:r>
            <a:endParaRPr lang="en-US" sz="1050" dirty="0"/>
          </a:p>
        </p:txBody>
      </p:sp>
      <p:sp>
        <p:nvSpPr>
          <p:cNvPr id="9" name="Text 3"/>
          <p:cNvSpPr txBox="1"/>
          <p:nvPr/>
        </p:nvSpPr>
        <p:spPr>
          <a:xfrm>
            <a:off x="4866178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запомнить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исправляет ошибку сам, правило запоминается крепче. Мозг будто ставит яркую закладку: вот здесь нужно быть внимательнее в следующий раз.
</a:t>
            </a:r>
            <a:endParaRPr lang="en-US" sz="1050" dirty="0"/>
          </a:p>
        </p:txBody>
      </p:sp>
      <p:sp>
        <p:nvSpPr>
          <p:cNvPr id="10" name="Text 4"/>
          <p:cNvSpPr txBox="1"/>
          <p:nvPr/>
        </p:nvSpPr>
        <p:spPr>
          <a:xfrm>
            <a:off x="2659366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без ошибки нельзя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встречаются у всех, даже у старательных учеников. Главное — не огорчаться, а спокойно найти причину и превратить промах в полезный урок.
</a:t>
            </a:r>
            <a:endParaRPr lang="en-US" sz="10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0893" y="3041516"/>
            <a:ext cx="4153846" cy="15739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познают мир вместе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замечает своё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человек может увидеть деталь, которую другой пропустил. Поэтому в совместной работе полезно слушать мнения друг друга и собирать наблюдения в один общий ответ.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делает вывод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Учёные, врачи и учителя сравнивают результаты, спорят по делу и проверяют выводы ещё раз. Так меньше шансов ошибиться и больше шансов найти верное решение.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знает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работают вместе, они делятся знаниями и помогают друг другу. Даже школьная группа может собрать больше фактов, чем один ученик, если все внимательно стараются.
</a:t>
            </a:r>
            <a:endParaRPr lang="en-US" sz="10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познавать лучше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Любознательный человек не проходит мимо интересного вопроса. Он спрашивает: что это, почему так происходит и как можно узнать больше. С таких вопросов начинается маленькое открытие.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Терпеливый человек умеет ждать, наблюдать и не торопиться с выводом. Иногда ответ не виден сразу, но внимательное ожидание помогает заметить важную подсказку.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помогает не перепутать числа, признаки и слова. Если всё записано и рассмотрено внимательно, знание получается точнее, а ошибка прячется намного хуже.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082107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ещё раз сравнить наблюдение, ответ и вывод. Повторная проверка делает знания надёжнее, а человеку даёт уверенность: он действительно понял правильно.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узнать правду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спешка, невнимательность и слабая проверка приводят к ошибочному выводу.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знания помогают в жизни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81575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помогают перейти дорогу по правилам, не трогать опасные предметы и замечать предупреждающие знаки. Благодаря этому ребёнок чувствует себя увереннее в школе, дома и на улице.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439788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знает, что нужно растениям и животным, он умеет поливать цветы, беречь деревья и заботиться о домашних питомцах. Знания делают добрые дела более правильными.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83651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помощь дома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знания помогают понимать задания, а дома — накрыть на стол, убрать комнату и помочь взрослым. Чем больше человек умеет, тем легче справляться с делами.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423476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подсказывают, как замечать погоду, наблюдать за природой и задавать умные вопросы. Тогда обычный день становится похожим на маленькое путешествие полное открытий.
</a:t>
            </a:r>
            <a:endParaRPr lang="en-US" sz="10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вопрос ведёт к открытию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узнаёт мир шаг за шагом: сначала чувствует, потом наблюдает, запоминает, размышляет и объясняет. Если не бояться вопросов и проверять ответы, открытия будут появляться каждый день.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2026-05-26T00:01:21Z</dcterms:created>
  <dcterms:modified xsi:type="dcterms:W3CDTF">2026-05-26T00:01:21Z</dcterms:modified>
</cp:coreProperties>
</file>