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искусство на рубеже XIX—XX веков: кризис старых ценностей и рождение нового искусства
</a:t>
            </a:r>
            <a:endParaRPr lang="en-US" sz="1824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старые истины перестали казаться незыблемыми, искусство заговорило новым языком.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на пороге перемен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— начало XX века принесли индустриальный рывок, рост городов, новые технологии и общественную нестабильность. На этом фоне культура искала способы передать не только внешний мир, но и внутренний кризис человека.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рационализма и пересмотр роли науки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Позитивистская вера в то, что наука способна исчерпывающе объяснить мир, постепенно утратила убедительность. Художники и философы увидели, что человеческий опыт шире фактов и логических схем.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 внимания вошли интуиция, переживание, внутренний монолог и многозначный символ. Литература всё чаще передавала не событие само по себе, а его психологический и духовный смысл.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стал восприниматься как сложная, противоречивая личность, в которой скрытые чувства и импульсы не менее важны, чем социальная роль и видимое поведение.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Шопенгауэр и Ницше: философы, изменившие культурный язык эпохи
</a:t>
            </a:r>
            <a:endParaRPr lang="en-US" sz="1668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Шопенгауэр: мир как напряжение и страдание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Артура Шопенгауэра мир был выражением слепой воли, а человеческая жизнь — постоянной неудовлетворённостью. Его мрачный взгляд на существование усилил в культуре мотивы трагизма, одиночества и усталости от мира, которые особенно заметны в символистской образности.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Ницше: вызов старым ценностям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Ницше требовал переоценки привычных моральных норм и подчёркивал значение творчески сильной личности. Его идеи вдохновляли литературу на поиск внутренней свободы, на конфликт с традицией и на изображение человека, который сам создаёт смысл своей жизни.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направления не заменяли друг друга, а совместно меняли художественное мышление, усиливая интерес к внутреннему опыту и условности формы.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философские идеи эпохи и их художественные последствия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философия смещалась к личности и переживанию, тем дальше искусство отходило от внешнего описания.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философии и культуре рубежа XIX—XX веков; историко-литературный обзор
</a:t>
            </a:r>
            <a:endParaRPr lang="en-US" sz="66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197" y="1935525"/>
            <a:ext cx="20115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187" y="1940958"/>
            <a:ext cx="20115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42376"/>
            <a:ext cx="273600" cy="243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Анри Бергсон и философия живого времени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длительность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Бергсон противопоставлял измеряемому времени внутреннее, переживаемое течение жизни. Оно не распадается на отдельные секунды, а ощущается как непрерывный опыт, связанный с памятью и изменчивостью.
</a:t>
            </a:r>
            <a:endParaRPr lang="en-US" sz="854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Интуиция как способ познания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 считал интуицию более глубокой формой понимания, чем холодный анализ. Она позволяет схватывать движение жизни целиком, а не только разбирать его на части.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сознание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взгляде на человека важную роль играет память, которая соединяет прошлое и настоящее. Благодаря этому личность понимается как развивающееся внутреннее целое, а не как набор фактов.
</a:t>
            </a:r>
            <a:endParaRPr lang="en-US" sz="854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модернизм
</a:t>
            </a:r>
            <a:pPr algn="l" indent="0" marL="0">
              <a:lnSpc>
                <a:spcPct val="115000"/>
              </a:lnSpc>
              <a:buNone/>
            </a:pPr>
            <a:r>
              <a:rPr lang="en-US" sz="4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Бергсона укрепили интерес литературы к потоку сознания, ассоциациям и переменчивости душевного состояния. Художники стремились передать не событие, а сам процесс переживания.
</a:t>
            </a:r>
            <a:endParaRPr lang="en-US" sz="8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философские идеи превращались в новые художественные направления
</a:t>
            </a:r>
            <a:endParaRPr lang="en-US" sz="1521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переход от кризиса мировоззрения к обновлению искусства в начале XX 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 за видимой формой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стремились показать не предмет сам по себе, а его духовное значение. В их произведениях важны намёк, недосказанность и многозначный образ, который заставляет читателя размышлять.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как главное направление духовных исканий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Музыкальность, тайна и преображение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символизма характерны темы сна, смерти, вечности и духовного перехода. В литературе и живописи он создавал особую атмосферу, где слово и образ звучат как знак внутренней истины.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496909"/>
            <a:ext cx="4418400" cy="115658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менялись задачи искусства на рубеже веков.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и модернизм: различия в художественном мышлении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не отверг реальность, а показал её через личное восприятие, знак и художественный эксперимент.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художественных направлений XIX—XX веков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Психоанализ и открытие бессознательного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Фрейд показал, что поведение человека определяется не только разумом, но и скрытыми желаниями, страхами и вытесненными переживаниями, которые не всегда осознаются самим человеком.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получили сновидения, оговорки и внутренние конфликты: через них культура начала XX века увидела в личности пространство непрерывной борьбы между запретом и импульсом.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Психоанализ изменил сам способ изображения героя: теперь важны не только его действия, но и то, что происходит в глубине сознания и за его пределами.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и искусства это означало усиление интереса к раздвоенности характера, тревоге и скрытым мотивам поступков. Сюжеты стали сложнее, а повествование — менее прямолинейным.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материалы и целостный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 стремился соединить практичность с выразительностью. Архитекторы активно использовали металл, стекло и керамику, добиваясь не только прочности, но и особой пластики здания.
</a:t>
            </a:r>
            <a:endParaRPr lang="en-US" sz="859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 форма: как модерн превращал здание в произведение искусства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Орнамент, интерьер и 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Плавные линии, растительные мотивы и асимметрия создавали ощущение единого художественного пространства. Дом, фасад и интерьер в модерне мыслились как часть одного замысла.
</a:t>
            </a:r>
            <a:endParaRPr lang="en-US" sz="85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границы между направлениями часто были подвижны, а мастера свободно совмещали несколько эстетик в одном произведении.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направления рубежа веков и их ведущие признаки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движение от тонкого впечатления к радикальному художественному эксперименту и разрыву с традицией.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характеристика направлений по материалам истории искусства и литературы рубежа XIX—XX веков
</a:t>
            </a:r>
            <a:endParaRPr lang="en-US" sz="61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Экспрессионизм: искусство тревоги и внутреннего крика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Экспрессионизм не стремился к точному воспроизведению видимого мира. Он усиливал цвет, линию и форму, чтобы передать страх, боль, отчуждение и предельное эмоциональное напряжение.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направление развилось в немецкой культуре начала XX века. В литературе и живописи оно сделало героя не наблюдателем, а человеком, переживающим внутренний надлом.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Обострённая интонация экспрессионизма связана с ощущением надвигающегося исторического кризиса. Поэтому его образы часто выглядят как предупреждение о хрупкости человека и мира.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образ человека в искусстве рубежа веков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 внешнего описания к внутренней, символической и экспериментальной модели личности.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Серебряного века: культура в живых образах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 мыслители нового духовного поиска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Блок, Андрей Белый и Вячеслав Иванов воспринимали искусство как путь к скрытому смыслу и обновлению личности. Их тексты и выступления создавали атмосферу ожидания перемен, где слово становилось почти пророческим.
</a:t>
            </a:r>
            <a:endParaRPr lang="en-US" sz="785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как основа художественного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Бердяев и Павел Флоренский по-разному говорили о свободе, творчестве и символе, но оба влияли на культурную среду эпохи. Их идеи помогали художникам искать не бытовую достоверность, а духовную глубину образа.
</a:t>
            </a:r>
            <a:endParaRPr lang="en-US" sz="785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живопись и архитектура в одном ритме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Рахманинов, Александр Скрябин и Василий Кандинский показывают, насколько разной могла быть энергия Серебряного века. В их искусстве слышны напряжение, поиск нового языка и стремление превратить чувство в форму.
</a:t>
            </a:r>
            <a:endParaRPr lang="en-US" sz="78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философские идеи переходили в поэтику, образность и выбор тем в культуре эпохи.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Философы Серебряного века и их влияние на искусство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не существовала отдельно от искусства: она задавала темы, усиливала психологизм и расширяла границы художественного языка.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Философские и культурные концепции Серебряного века; обобщение по истории русской культуры
</a:t>
            </a:r>
            <a:endParaRPr lang="en-US" sz="6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живопись как искусство синтеза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Скрябин стремился соединить звук, цвет и свет в единое переживание. Его замысел показывал, что музыка может воздействовать не только на слух, но и на воображение.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Василий Кандинский видел в абстрактной живописи способ выразить духовное состояние без предметного сюжета. Для него цвет и линия были самостоятельными носителями чувства и ритма.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синтеза искусств стала важной для символизма и раннего модернизма. Художники искали язык, способный передавать настроение, внутренний импульс и скрытую мысль сразу несколькими средствами.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встречаются и в поэзии, и в живописи, потому что художники стремились показать не событие, а состояние человека и времени.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искусства рубежа XIX—XX веков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выделяются одиночество и кризис личности: именно они задают эмоциональный тон эпохи и связывают разные виды искусства.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мотивов по произведениям литературы и живописи рубежа XIX—XX веков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рубежа веков для культуры XX века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 время утвердилось право художника на поиск, эксперимент и отказ от единой нормы. Позднейшие направления XX века унаследовали эту свободу и сделали её основой творчества.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проза, абстракция, авангард и новые формы театра выросли из интереса к внутреннему миру, символу и нестандартной композиции. Рубеж веков стал для них отправной точкой.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итог эпохи — признание сложности человека. Искусство XX века всё чаще обращалось к личному опыту, тревоге, памяти и свободе как к главным темам культуры.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веков как начало художественного обновления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конца XIX века не разрушил культуру, а заставил её искать новые смыслы и формы. Философия и искусство вместе открыли XX веку язык символа, свободы и внутренней глубины.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2026-05-23T15:46:06Z</dcterms:created>
  <dcterms:modified xsi:type="dcterms:W3CDTF">2026-05-23T15:46:06Z</dcterms:modified>
</cp:coreProperties>
</file>