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со сложением: предметы, знаки и ответы до 10.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сложения в пределах 10
</a:t>
            </a:r>
            <a:endParaRPr lang="en-US" sz="429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до 10 помогает считать карандаши, кубики и шаги. Сначала дети опираются на предметы и пальцы, а потом быстрее находят ответ в уме.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сложение до 10 нужно каждому первокласснику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— значит соединить две группы в одну и узнать, сколько предметов получилось вместе. Так ребенок видит, что число растет не случайно, а по понятному правилу.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примера знак + показывает действие сложения. Знак = сообщает, что дальше идет результат, а не новое действие. Это помогает читать примеры без путаницы.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 примере называется суммой. Например, в записи 2 + 3 = 5 сумма — это 5, потому что именно столько предметов получилось после объединения.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«сложить»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сложение глазами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становятся одной башней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маленькие кучки кубиков легко соединить в одну. Ребенок сначала видит отдельные группы, а потом быстро замечает общий результат. Так пример 1 + 1 или 2 + 1 становится почти очевидным.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звездочки и машинки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картинках предметы можно пересчитать по одному, но удобнее сразу увидеть, как две группы складываются вместе. Для примеров 3 + 2 или 2 + 3 образ подсказывает ответ быстрее, чем долгий счет.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удобно запоминать как полный, понятный предел для первых упражнений. Когда ребенок уверенно доходит до 10, ему легче строить следующий счет и не теряться в числовом ряду.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дающие 10, стоит повторять вместе: 1 и 9, 2 и 8, 3 и 7, 4 и 6, 5 и 5. Они часто встречаются в устных заданиях.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помогают быстро находить недостающее число. Если один слагаемый уже известен, второе можно вспомнить почти сразу, без долгого перебора вариантов.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удобна еще и тем, что дети легко представляют ее на пальцах, фишках или кружках. Это делает счет наглядным и очень понятным.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как главная цель счета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1 класс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меняет сумму при сложении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означает, что к группе ничего не добавили. Поэтому ответ остается прежним, и это легко проверить на предметах или рисунке.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добавляет к группе ровно один предмет, поэтому ответ становится больше на один. Это один из самых простых и понятных случаев сложения для начинающих.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удобно показать один новый кубик, яблоко или звездочку. Тогда сразу видно, как 1 + 2 становится 3, а 4 + 1 — 5.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единицей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примеры, которые запоминаются сразу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одинаковых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2 + 2, 3 + 3 и 4 + 4 легко узнать по виду. Ребенок быстро замечает повторение и почти сразу называет ответ без пересчета.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виден почти мгновенно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похожи или повторяются, глаз быстрее находит результат. Такие примеры тренируют внимание и помогают запоминать ответы как знакомые сочетания.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идет по знакомому шагу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 + 0 = 5 ответ не меняется, а в 4 + 4 = 8 видно двойной счет. Оба случая хорошо закрепляют понимание числа.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короткой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таких примеров подряд дают хорошую разминку для ума. Дети начинают узнавать ответы почти автоматически, и это очень радует.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слагаемые местами, сумма останется той же. Поэтому 2 + 5 и 5 + 2 дают одинаковый результат, а запоминать примеры становится проще.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можно менять местами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сокращает количество примеров, которые нужно учить отдельно. Ребенок понимает один случай и сразу получает еще один правильный ответ в другой записи.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таблица сложения выглядит короче и аккуратнее. Меньше лишнего запоминания — больше уверенности, когда нужно быстро решить пример устно.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5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на пальцах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легко собрать по пальцам: один палец и четыре, два и три, или даже пять и ноль. Такой способ помогает ребенку видеть, что одно число может состоять из разных частей.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корзине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положить в корзину 1 яблоко и добавить еще 4, а потом попробовать другой вариант: 2 и 3. Сразу видно, что итог один и тот же, хотя части разные.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Пуговицы и фишки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Пуговицы удобно перекладывать и группировать по-разному. Тогда становится понятно, что 5 — это не одна-единственная комбинация, а целый набор маленьких вариантов, которые приятно открывать.
</a:t>
            </a:r>
            <a:endParaRPr lang="en-US" sz="11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видим предметы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считает пальцы, точки, палочки или фишки по одному и сразу замечает, сколько предметов перед ним.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связываем образ с числом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картинка начинает напоминать определенное число, и ответ становится узнаваемым без долгого пересчета.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ответ сразу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сложение проходит быстрее: пример видят, образ узнают и результат говорят почти моментально.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на пальцах и по точкам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в примере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ребенок шаг за шагом переходит от записи примера к готовому ответу и проверяет себя пересчетом.
</a:t>
            </a:r>
            <a:endParaRPr lang="en-US" sz="10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«Сложение в пределах 10»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к числу 1 прибавляют следующий по счету результат.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ребенку опираться на знакомый счет вперед. Нужно сделать всего один шаг, поэтому ответ находится быстро и без лишних усилий.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первый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называет первое число и мысленно готовится прибавить сразу два следующих шага по числовой дорожке.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второй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последовательных прибавлений появляется новый ответ, а сам переход становится понятным и удобным для устного счета.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третий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регулярной тренировке такие примеры решаются быстрее: ученик уже не пересчитывает все подряд, а сразу идет к результату.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два шага вперед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 машинками, мячами или конфетами помогают удержать внимание и не потеряться в примере. Когда действие похоже на знакомую ситуацию, ребенку проще понять, что именно нужно сложить.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истории числа становятся героями. Два зайца пришли на полянку, потом еще три, и дети легко видят, как получается пять. Такой сюжет звучит почти как маленькая сказка.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коротких историях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сложение тоже полезно: шаги, листья, машинки во дворе. Ребенок замечает, что считать можно почти все вокруг себя.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посчитать яблоки, ложки, пуговицы или игрушки. Такие мелкие дела показывают, что математика живет не только в учебнике.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ребенок считает карандаши, тетради, кубики и фишки. Сложение помогает быстро узнать, сколько всего предметов лежит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оно нужно, когда к башне из кубиков добавляют еще несколько деталей. Тогда сразу видно, стала ли постройка выше и интереснее.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уже используют сложение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27578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275782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73858"/>
            <a:ext cx="218400" cy="194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знаки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к одной группе предметов нужно прибавить другую. Если знак стоит в примере, значит, числа соединяются в один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сообщает, что слева уже записано действие, а справа должен стоять ответ. Так ребенок понимает, где искать сумму и как читать запись.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пример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2+3=5 читается спокойно и по порядку: два плюс три равно пять. Если знать значение каждого знака, пример уже не пугает.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еще раз пересчитать предметы, чтобы убедиться, что ничего не потерялось и не прибавилось лишнего. Такой способ особенно полезен в первых упражнениях.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помогает обратная проверка теми же числами: если 4+3=7, то и 3+4=7. Ответ остается тем же, а уверенности становится больше.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совпал, лучше спокойно пересчитать снова. Ошибка тогда выглядит не страшно, а просто как маленькая подсказка для внимательности.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без спешки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 пару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карточки удобно брать в дорогу, на перемене или дома после уроков. Ребенок быстро смотрит на пример, называет ответ и переворачивает карточку. Постепенно такие короткие занятия превращаются в привычную и совсем не скучную тренировку.
</a:t>
            </a:r>
            <a:endParaRPr lang="en-US" sz="1296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вокруг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комнате, на кухне или во дворе всегда найдется что посчитать. Можно складывать ложки и чашки, машинки и кубики, шаги и листья. Когда пример связан с реальными вещами, он запоминается легче и выглядит почти как игра.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объединять предметы и быстро находить ответ. Если помнить знак плюс, знак равно, ноль, единицу и пары до 10, устный счет становится понятным, уверенным и даже немного веселым.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2026-05-20T12:55:36Z</dcterms:created>
  <dcterms:modified xsi:type="dcterms:W3CDTF">2026-05-20T12:55:36Z</dcterms:modified>
</cp:coreProperties>
</file>