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image" Target="../media/image-7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jpeg"/><Relationship Id="rId4" Type="http://schemas.openxmlformats.org/officeDocument/2006/relationships/image" Target="../media/image-9-4.jpe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4950" y="461297"/>
            <a:ext cx="4209600" cy="419315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4250" y="245775"/>
            <a:ext cx="5200200" cy="52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284250" y="875675"/>
            <a:ext cx="4287600" cy="3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С. Михалков. «Победой кончится война»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 войне, надежде и вере в мирное будущее.
</a:t>
            </a:r>
            <a:endParaRPr lang="en-US" sz="3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6" y="0"/>
            <a:ext cx="4304667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90763" y="543900"/>
            <a:ext cx="3701700" cy="405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Сергей Михалков — поэт, который писал для детей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Сергей Михалков — известный русский поэт и писатель, родившийся в 1913 году. Он создавал стихи для школьников, в которых простые слова звучат ясно, ритмично и по-доброму.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40175" y="138400"/>
            <a:ext cx="8473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 чём говорит стихотворный отрывок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340175" y="2159819"/>
            <a:ext cx="2250000" cy="24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отрывке показана тяжёлая военная жизнь, когда людям приходится терпеть разлуку, тревогу и трудные дни, но не терять внутренней силы.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451775" y="2159819"/>
            <a:ext cx="2250000" cy="24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 звучит как уверенность: война не будет вечной, а победа обязательно придёт и откроет путь к спокойной жизни.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6563375" y="2159819"/>
            <a:ext cx="2250000" cy="24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говорит о вере, терпении и надежде на мир, поэтому его легко понять даже младшим школьникам.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35400" y="420600"/>
            <a:ext cx="8473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тема войны важна на уроке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40325" y="3038500"/>
            <a:ext cx="16785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1941 год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Начинается Великая Отечественная война. Для людей это время испытаний, тревоги и огромной ответственности за страну и близких.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698437" y="3038500"/>
            <a:ext cx="16785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1945 год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Наступает Победа. Для детей важно помнить, какой дорогой ценой она досталась, и особенно ценить мирную жизнь.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2018700" y="1034800"/>
            <a:ext cx="16785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1941–1945 годы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Идут тяжёлые годы войны. Люди ждут писем, берегут друг друга и надеются на победу, которая станет началом мира.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4900" y="1286152"/>
            <a:ext cx="2009700" cy="192334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76700" y="1286152"/>
            <a:ext cx="2009700" cy="192334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48500" y="1286152"/>
            <a:ext cx="2009700" cy="192334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42950" y="481300"/>
            <a:ext cx="8258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войны и мира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957188" y="3362325"/>
            <a:ext cx="2286000" cy="11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Тёмное небо над дорогой
</a:t>
            </a:r>
            <a:pPr algn="ctr" indent="0" marL="0">
              <a:lnSpc>
                <a:spcPct val="100000"/>
              </a:lnSpc>
              <a:buNone/>
            </a:pPr>
            <a:r>
              <a:rPr lang="en-US" sz="514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29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Война в стихотворении похожа на тёмное небо, под которым трудно идти вперёд. Вокруг тревожно и тихо одновременно, будто мир затаил дыхание. Такой образ помогает почувствовать тяжесть долгих военных дней.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428988" y="3362325"/>
            <a:ext cx="2286000" cy="11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61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 на далёком горизонте
</a:t>
            </a:r>
            <a:pPr algn="ctr" indent="0" marL="0">
              <a:lnSpc>
                <a:spcPct val="100000"/>
              </a:lnSpc>
              <a:buNone/>
            </a:pPr>
            <a:r>
              <a:rPr lang="en-US" sz="54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8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 в тексте видится как свет вдали, который постепенно становится ближе. Это не просто картинка, а знак надежды. Светлый горизонт словно обещает: впереди будет тишина, дом и спокойствие.
</a:t>
            </a:r>
            <a:endParaRPr lang="en-US" sz="1261" dirty="0"/>
          </a:p>
        </p:txBody>
      </p:sp>
      <p:sp>
        <p:nvSpPr>
          <p:cNvPr id="11" name="Text 4"/>
          <p:cNvSpPr txBox="1"/>
          <p:nvPr/>
        </p:nvSpPr>
        <p:spPr>
          <a:xfrm>
            <a:off x="5900788" y="3362325"/>
            <a:ext cx="2286000" cy="11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12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Дом, куда возвращаются близкие
</a:t>
            </a:r>
            <a:pPr algn="ctr" indent="0" marL="0">
              <a:lnSpc>
                <a:spcPct val="100000"/>
              </a:lnSpc>
              <a:buNone/>
            </a:pPr>
            <a:r>
              <a:rPr lang="en-US" sz="476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53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война заканчивается, особенно дорогим становится дом. В нём слышны голоса родных, а не тревожные вести, и это сразу меняет настроение. Для иллюстрации подойдут тёплый свет, окно и семья у порога.
</a:t>
            </a:r>
            <a:endParaRPr lang="en-US" sz="111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483000" y="389600"/>
            <a:ext cx="81780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Настроение отрывка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721060" y="1381869"/>
            <a:ext cx="3532800" cy="12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 строках чувствуется серьёзность: перед читателем встаёт тяжёлое время, когда людям нелегко и каждый день требует терпения.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900132" y="1381869"/>
            <a:ext cx="3532800" cy="12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появляется ожидание: герои как будто смотрят вперёд и верят, что испытания не могут длиться бесконечно.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721060" y="3042344"/>
            <a:ext cx="3532800" cy="12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ожиданием приходит уверенность. В тексте слышится твёрдая мысль: победа обязательно будет, даже если путь к ней трудный.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900132" y="3042344"/>
            <a:ext cx="3532800" cy="12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Финальное чувство — светлая надежда. Оно делает стихотворение не мрачным, а сильным и поддерживающим, как доброе обещание.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2339" y="1205754"/>
            <a:ext cx="140920" cy="16105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34941" y="3347333"/>
            <a:ext cx="165533" cy="14714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37349" y="1205754"/>
            <a:ext cx="161051" cy="161051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120093" y="1204531"/>
            <a:ext cx="140920" cy="161051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471144" y="3340378"/>
            <a:ext cx="161051" cy="161051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4" name="Text 1"/>
          <p:cNvSpPr txBox="1"/>
          <p:nvPr/>
        </p:nvSpPr>
        <p:spPr>
          <a:xfrm>
            <a:off x="340175" y="138400"/>
            <a:ext cx="8473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которые особенно важны
</a:t>
            </a:r>
            <a:endParaRPr lang="en-US" sz="2800" dirty="0"/>
          </a:p>
        </p:txBody>
      </p:sp>
      <p:sp>
        <p:nvSpPr>
          <p:cNvPr id="15" name="Text 2"/>
          <p:cNvSpPr txBox="1"/>
          <p:nvPr/>
        </p:nvSpPr>
        <p:spPr>
          <a:xfrm>
            <a:off x="479200" y="1491250"/>
            <a:ext cx="1654893" cy="11137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3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Война
</a:t>
            </a:r>
            <a:pPr algn="l" indent="0" marL="0">
              <a:lnSpc>
                <a:spcPct val="100000"/>
              </a:lnSpc>
              <a:buNone/>
            </a:pPr>
            <a:r>
              <a:rPr lang="en-US" sz="737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6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слово сразу задаёт серьёзный тон. Оно напоминает о трудностях, опасности и о том, как сильно люди ждут окончания беды.
</a:t>
            </a:r>
            <a:endParaRPr lang="en-US" sz="1223" dirty="0"/>
          </a:p>
        </p:txBody>
      </p:sp>
      <p:sp>
        <p:nvSpPr>
          <p:cNvPr id="16" name="Text 3"/>
          <p:cNvSpPr txBox="1"/>
          <p:nvPr/>
        </p:nvSpPr>
        <p:spPr>
          <a:xfrm>
            <a:off x="2132337" y="3617375"/>
            <a:ext cx="1654893" cy="11137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3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Победа
</a:t>
            </a:r>
            <a:pPr algn="l" indent="0" marL="0">
              <a:lnSpc>
                <a:spcPct val="100000"/>
              </a:lnSpc>
              <a:buNone/>
            </a:pPr>
            <a:r>
              <a:rPr lang="en-US" sz="737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6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слово надежды. Оно звучит как уверенность, что трудный путь не напрасен и впереди обязательно наступит лучший день.
</a:t>
            </a:r>
            <a:endParaRPr lang="en-US" sz="1223" dirty="0"/>
          </a:p>
        </p:txBody>
      </p:sp>
      <p:sp>
        <p:nvSpPr>
          <p:cNvPr id="17" name="Text 4"/>
          <p:cNvSpPr txBox="1"/>
          <p:nvPr/>
        </p:nvSpPr>
        <p:spPr>
          <a:xfrm>
            <a:off x="3734281" y="1491250"/>
            <a:ext cx="1654893" cy="11137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3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
</a:t>
            </a:r>
            <a:pPr algn="l" indent="0" marL="0">
              <a:lnSpc>
                <a:spcPct val="100000"/>
              </a:lnSpc>
              <a:buNone/>
            </a:pPr>
            <a:r>
              <a:rPr lang="en-US" sz="737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6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образ тишины, покоя и дома. После войны именно мир становится самым желанным и дорогим для всех людей.
</a:t>
            </a:r>
            <a:endParaRPr lang="en-US" sz="1223" dirty="0"/>
          </a:p>
        </p:txBody>
      </p:sp>
      <p:sp>
        <p:nvSpPr>
          <p:cNvPr id="18" name="Text 5"/>
          <p:cNvSpPr txBox="1"/>
          <p:nvPr/>
        </p:nvSpPr>
        <p:spPr>
          <a:xfrm>
            <a:off x="6989355" y="1485124"/>
            <a:ext cx="1654893" cy="11137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3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Родина
</a:t>
            </a:r>
            <a:pPr algn="l" indent="0" marL="0">
              <a:lnSpc>
                <a:spcPct val="100000"/>
              </a:lnSpc>
              <a:buNone/>
            </a:pPr>
            <a:r>
              <a:rPr lang="en-US" sz="707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4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слово объединяет чувства любви, ответственности и уважения. Оно показывает, ради чего люди переживают трудные военные годы.
</a:t>
            </a:r>
            <a:endParaRPr lang="en-US" sz="1173" dirty="0"/>
          </a:p>
        </p:txBody>
      </p:sp>
      <p:sp>
        <p:nvSpPr>
          <p:cNvPr id="19" name="Text 6"/>
          <p:cNvSpPr txBox="1"/>
          <p:nvPr/>
        </p:nvSpPr>
        <p:spPr>
          <a:xfrm>
            <a:off x="5366296" y="3617375"/>
            <a:ext cx="1654893" cy="11137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3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Надежда
</a:t>
            </a:r>
            <a:pPr algn="l" indent="0" marL="0">
              <a:lnSpc>
                <a:spcPct val="100000"/>
              </a:lnSpc>
              <a:buNone/>
            </a:pPr>
            <a:r>
              <a:rPr lang="en-US" sz="737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6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Надежда помогает не опускать руки. В стихотворении она поддерживает людей и делает ожидание победы спокойным и стойким.
</a:t>
            </a:r>
            <a:endParaRPr lang="en-US" sz="1223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40175" y="138400"/>
            <a:ext cx="3235800" cy="476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строки легко запоминаются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3688300" y="138400"/>
            <a:ext cx="2367600" cy="13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строки
</a:t>
            </a:r>
            <a:pPr algn="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построен просто и ясно. Небольшие строки удобно читать вслух, поэтому они быстро ложатся на слух и запоминаются.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6617950" y="1894200"/>
            <a:ext cx="2367600" cy="13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Чёткий ритм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 делает стихотворение звучным и уверенным. Слова будто шагают в одном темпе, как дружная колонна, и это помогает удержать их в памяти.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688300" y="3650000"/>
            <a:ext cx="2367600" cy="13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 смысла
</a:t>
            </a:r>
            <a:pPr algn="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Важные слова и мысли звучат особенно заметно. Из-за этого стихотворение напоминает твёрдое обещание и легко остаётся в памяти.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7675" y="924297"/>
            <a:ext cx="1790700" cy="171375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76650" y="924297"/>
            <a:ext cx="1790700" cy="171375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10350" y="924297"/>
            <a:ext cx="1790700" cy="171375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42950" y="224125"/>
            <a:ext cx="8258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военного времени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85725" y="3325835"/>
            <a:ext cx="26385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79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Письмо-треугольник издалека
</a:t>
            </a:r>
            <a:pPr algn="ctr" indent="0" marL="0">
              <a:lnSpc>
                <a:spcPct val="100000"/>
              </a:lnSpc>
              <a:buNone/>
            </a:pPr>
            <a:r>
              <a:rPr lang="en-US" sz="59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82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военное время письмо было маленькой радостью. Его ждали всей семьёй, аккуратно разворачивали и перечитывали снова и снова. Один такой треугольный листок мог принести в дом надежду, а иногда и долгожданную весть.
</a:t>
            </a:r>
            <a:endParaRPr lang="en-US" sz="1379" dirty="0"/>
          </a:p>
        </p:txBody>
      </p:sp>
      <p:sp>
        <p:nvSpPr>
          <p:cNvPr id="10" name="Text 3"/>
          <p:cNvSpPr txBox="1"/>
          <p:nvPr/>
        </p:nvSpPr>
        <p:spPr>
          <a:xfrm>
            <a:off x="3252750" y="3325835"/>
            <a:ext cx="26385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у окна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и взрослые жили ожиданием: смотрели на дорогу, слушали новости и верили, что близкие вернутся. В такие минуты особенно важны были поддержка, добрые слова и спокойный разговор за столом.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419775" y="3325835"/>
            <a:ext cx="26385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 после войны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война заканчивается, небо будто становится шире и светлее. Люди смотрят вверх с облегчением, как после долгой бури. Такой образ хорошо показывает радость мирной жизни, в которой снова слышны смех и тишина.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350" y="1428571"/>
            <a:ext cx="8181300" cy="322870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481350" y="448450"/>
            <a:ext cx="8181300" cy="88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 стихотворении рождается надежда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 от тяжёлого военного времени текст приходит к уверенности в мире.
</a:t>
            </a:r>
            <a:endParaRPr lang="en-US" sz="2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40175" y="138400"/>
            <a:ext cx="8473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Какими показаны люди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335400" y="2036665"/>
            <a:ext cx="2250000" cy="18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в стихотворении выглядят сильными не только потому, что они воюют, но и потому, что умеют терпеливо ждать и не теряют внутреннюю стойкость.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3447000" y="3061465"/>
            <a:ext cx="2250000" cy="18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поддерживают друг друга простыми, но очень важными делами: словом, заботой, памятью о близких и общей верой в победу, которая обязательно придёт.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6558600" y="2036665"/>
            <a:ext cx="2250000" cy="18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 относится к этим людям с уважением: в их мужестве слышатся достоинство, спокойная сила и готовность пройти через трудные дни, не опуская головы.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7738" y="1925990"/>
            <a:ext cx="334200" cy="334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81713" y="1925990"/>
            <a:ext cx="334200" cy="334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01038" y="1940423"/>
            <a:ext cx="343500" cy="30533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225013" y="1940423"/>
            <a:ext cx="343500" cy="305333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2" name="Text 1"/>
          <p:cNvSpPr txBox="1"/>
          <p:nvPr/>
        </p:nvSpPr>
        <p:spPr>
          <a:xfrm>
            <a:off x="340175" y="138400"/>
            <a:ext cx="8473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текст понятен первоклассникам
</a:t>
            </a:r>
            <a:endParaRPr lang="en-US" sz="2800" dirty="0"/>
          </a:p>
        </p:txBody>
      </p:sp>
      <p:sp>
        <p:nvSpPr>
          <p:cNvPr id="13" name="Text 2"/>
          <p:cNvSpPr txBox="1"/>
          <p:nvPr/>
        </p:nvSpPr>
        <p:spPr>
          <a:xfrm>
            <a:off x="509600" y="2454840"/>
            <a:ext cx="1855200" cy="18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слова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отрывке нет сложных выражений и длинных объяснений. Смысл передаётся коротко и ясно, поэтому дети легко понимают, о чём говорится.
</a:t>
            </a:r>
            <a:endParaRPr lang="en-US" sz="1500" dirty="0"/>
          </a:p>
        </p:txBody>
      </p:sp>
      <p:sp>
        <p:nvSpPr>
          <p:cNvPr id="14" name="Text 3"/>
          <p:cNvSpPr txBox="1"/>
          <p:nvPr/>
        </p:nvSpPr>
        <p:spPr>
          <a:xfrm>
            <a:off x="2633575" y="2454840"/>
            <a:ext cx="1855200" cy="18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Понятные чувства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говорит о тревоге, надежде и радости. Эти чувства знакомы младшим школьникам, потому что их можно увидеть, представить и обсудить на уроке.
</a:t>
            </a:r>
            <a:endParaRPr lang="en-US" sz="1500" dirty="0"/>
          </a:p>
        </p:txBody>
      </p:sp>
      <p:sp>
        <p:nvSpPr>
          <p:cNvPr id="15" name="Text 4"/>
          <p:cNvSpPr txBox="1"/>
          <p:nvPr/>
        </p:nvSpPr>
        <p:spPr>
          <a:xfrm>
            <a:off x="4757550" y="2454840"/>
            <a:ext cx="1855200" cy="18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Короткий текст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Небольшой объём помогает не уставать во время чтения. Ребёнок успевает услышать главную мысль и запомнить её без лишнего напряжения.
</a:t>
            </a:r>
            <a:endParaRPr lang="en-US" sz="1500" dirty="0"/>
          </a:p>
        </p:txBody>
      </p:sp>
      <p:sp>
        <p:nvSpPr>
          <p:cNvPr id="16" name="Text 5"/>
          <p:cNvSpPr txBox="1"/>
          <p:nvPr/>
        </p:nvSpPr>
        <p:spPr>
          <a:xfrm>
            <a:off x="6881525" y="2454840"/>
            <a:ext cx="1855200" cy="18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Ясная мысль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сообщение звучит просто: трудные времена не вечны. Такая мысль легко запоминается и вызывает у детей доверие и спокойствие.
</a:t>
            </a:r>
            <a:endParaRPr lang="en-US" sz="15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156" y="73225"/>
            <a:ext cx="4617487" cy="5008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190475" y="1661443"/>
            <a:ext cx="3522300" cy="143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дороги, дома и неба помогают увидеть путь от беды к покою. Через них война ощущается как тяжёлое испытание, а мир — как возвращение к светлой и привычной жизни.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5190475" y="3278002"/>
            <a:ext cx="3522300" cy="143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рисунка подойдут светлый горизонт, тихий двор и школьник с письмом из дома. Такие детали делают надежду зримой и очень близкой, словно она уже стоит рядом.
</a:t>
            </a:r>
            <a:endParaRPr lang="en-US" sz="1500" dirty="0"/>
          </a:p>
        </p:txBody>
      </p:sp>
      <p:sp>
        <p:nvSpPr>
          <p:cNvPr id="8" name="Text 3"/>
          <p:cNvSpPr txBox="1"/>
          <p:nvPr/>
        </p:nvSpPr>
        <p:spPr>
          <a:xfrm>
            <a:off x="4713350" y="228800"/>
            <a:ext cx="3999600" cy="108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Художественные образы стихотворения
</a:t>
            </a:r>
            <a:endParaRPr lang="en-US" sz="2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270850" y="144321"/>
            <a:ext cx="8561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Интонация строк
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553075" y="998600"/>
            <a:ext cx="35949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звучит серьёзно и немного тревожно: читатель сразу понимает, что речь идёт о трудном времени и важном ожидании.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4992675" y="998600"/>
            <a:ext cx="35949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интонация становится увереннее. В строках слышится твёрдая вера в победу, как будто автор подбадривает и взрослых, и детей.
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4992675" y="3178050"/>
            <a:ext cx="35949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звучание становится светлее. Это похоже на тихую улыбку после долгого ожидания: мир уже кажется совсем близким.
</a:t>
            </a:r>
            <a:endParaRPr lang="en-US" sz="1400" dirty="0"/>
          </a:p>
        </p:txBody>
      </p:sp>
      <p:sp>
        <p:nvSpPr>
          <p:cNvPr id="8" name="Text 5"/>
          <p:cNvSpPr txBox="1"/>
          <p:nvPr/>
        </p:nvSpPr>
        <p:spPr>
          <a:xfrm>
            <a:off x="553075" y="3178050"/>
            <a:ext cx="35949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Спокойный ритм не даёт стихотворению стать мрачным. Он удерживает внимание и помогает почувствовать, что надежда сильнее страха.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40175" y="138400"/>
            <a:ext cx="8473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произведение важно сегодня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1015875" y="1361350"/>
            <a:ext cx="6122700" cy="96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напоминает, что мирная жизнь не возникает сама собой: её нужно беречь, ценить и защищать, как самое дорогое, что есть у людей.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1015875" y="2651846"/>
            <a:ext cx="6122700" cy="96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Оно помогает школьникам уважать память о войне и понимать, что победа и спокойствие достались людям большой ценой, трудами и смелостью.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1015875" y="3951526"/>
            <a:ext cx="6122700" cy="96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учит замечать важные вещи рядом: семью, дружбу, помощь другим и добрые слова. Именно из них и складывается настоящее чувство мира.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006775" y="1352750"/>
            <a:ext cx="3316200" cy="294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года длилась Великая Отечественная война, и именно эта память помогает понять цену мира и победы.
</a:t>
            </a:r>
            <a:endParaRPr lang="en-US" sz="5000" dirty="0"/>
          </a:p>
        </p:txBody>
      </p:sp>
      <p:sp>
        <p:nvSpPr>
          <p:cNvPr id="6" name="Text 2"/>
          <p:cNvSpPr txBox="1"/>
          <p:nvPr/>
        </p:nvSpPr>
        <p:spPr>
          <a:xfrm>
            <a:off x="513235" y="1130978"/>
            <a:ext cx="3532800" cy="245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напоминает о долгом и тяжёлом времени, после которого особенно ясно ощущается радость мирной жизни и надежда на будущее.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513225" y="4048127"/>
            <a:ext cx="3532800" cy="85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i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Великая Отечественная война, 1941–1945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1625" y="1419502"/>
            <a:ext cx="2009700" cy="192334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53150" y="1419502"/>
            <a:ext cx="2009700" cy="192334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42950" y="481300"/>
            <a:ext cx="8258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Символы мира после войны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981075" y="3495675"/>
            <a:ext cx="3171900" cy="11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58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Тихий школьный двор
</a:t>
            </a:r>
            <a:pPr algn="ctr" indent="0" marL="0">
              <a:lnSpc>
                <a:spcPct val="100000"/>
              </a:lnSpc>
              <a:buNone/>
            </a:pPr>
            <a:r>
              <a:rPr lang="en-US" sz="582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64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 начинается без тревоги: во дворе слышны голоса детей, а не гул войны. Над крышей светит солнце, и кажется, что даже воздух стал легче. Такое место сразу рассказывает о покое и возвращённой обычной жизни.
</a:t>
            </a:r>
            <a:endParaRPr lang="en-US" sz="1358" dirty="0"/>
          </a:p>
        </p:txBody>
      </p:sp>
      <p:sp>
        <p:nvSpPr>
          <p:cNvPr id="9" name="Text 3"/>
          <p:cNvSpPr txBox="1"/>
          <p:nvPr/>
        </p:nvSpPr>
        <p:spPr>
          <a:xfrm>
            <a:off x="4972050" y="3495675"/>
            <a:ext cx="3171900" cy="11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Письмо домой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Треугольный конверт лежит на столе рядом с чашкой чая. В нём — короткие, но дорогие слова о том, что всё будет хорошо. Семья читает письмо вместе, и в комнате становится тепло, почти празднично.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483000" y="389600"/>
            <a:ext cx="81780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 войне в стихах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721060" y="1381869"/>
            <a:ext cx="3532800" cy="12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Стихи о войне сохраняют не только факты, но и чувства людей. Благодаря этому прошлое воспринимается живо, а не как сухой список событий из учебника.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900132" y="1381869"/>
            <a:ext cx="3532800" cy="12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Сергея Михалкова важна простая и честная интонация. Она помогает даже младшим школьникам понять, что война — это тяжёлое испытание для страны и для каждой семьи.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721060" y="3042344"/>
            <a:ext cx="3532800" cy="12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Поэзия показывает силу человеческой надежды. Именно она не даёт тексту стать мрачным и делает память о прошлом светлой и достойной уважения.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900132" y="3042344"/>
            <a:ext cx="3532800" cy="12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строки учат помнить о подвиге без громких слов. Достаточно коротких образов и ясной мысли, чтобы почувствовать благодарность людям военного времени.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40175" y="138400"/>
            <a:ext cx="8473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Чему учит отрывок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340175" y="2159819"/>
            <a:ext cx="2250000" cy="24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Отрывок учит терпению: даже когда трудно, нельзя опускать руки. Вера в лучшее помогает дождаться дня, когда тревога останется позади.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451775" y="2159819"/>
            <a:ext cx="2250000" cy="24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учит доброте и взаимной поддержке. Люди легче переживают испытания, если рядом есть друзья, семья и забота о близких.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6563375" y="2159819"/>
            <a:ext cx="2250000" cy="24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напоминает о любви к Родине и уважении к тем, кто её защищал. Для детей это понятный урок смелости, памяти и мирного выбора.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43500" y="1333500"/>
            <a:ext cx="6857100" cy="3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Светлая сила простых слов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отрывке Сергея Михалкова война показана как тяжёлое испытание, а победа — как начало мира. Простые строки оставляют сильное чувство надежды, которое остаётся с читателем.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2026-05-23T23:01:49Z</dcterms:created>
  <dcterms:modified xsi:type="dcterms:W3CDTF">2026-05-23T23:01:49Z</dcterms:modified>
</cp:coreProperties>
</file>