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Infinitive: главная идея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 — много смыслов: цели, планы, желания и действия.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Infinitive часто выглядит как словарная форма глагола и встречается в простых и сложных конструкциях. Главное — научиться замечать, когда нужен to, а когда он пропадает.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 знакомство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infinitive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лица и 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Infinitive позволяет говорить о действии, не указывая, кто именно его выполняет. Поэтому одна и та же форма подходит для общих правил, планов и намерений.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цели и 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часто появляется в фразах о цели и результате: to read, to help, to be late. Такая форма делает предложение короче и точнее.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 — много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Infinitive удобно использовать как основу для разных конструкций: с to, без to, в длительной, перфектной и пассивной форме. Именно поэтому тема так важна.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темы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разбираем базовую форму глагола и отличие between to-infinitive и bare infinitive. Это помогает увидеть, где частица to обязательна, а где она не нужна.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специальные модели: continuous, perfect, passive, а также конструкции too/enough, would rather и сочетания с let, make, help.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темы разбираем типичные ошибки русскоговорящих: лишнее или пропущенное to, смешение с -ing и неверный выбор формы после разных слов.
</a:t>
            </a:r>
            <a:endParaRPr lang="en-US" sz="17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819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4431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00906" y="4229420"/>
            <a:ext cx="521700" cy="417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infinitive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словаре глагол обычно записан именно в этой форме: read, go, make. Она не меняется по лицам и числам и служит основой для новых конструкций.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форма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Infinitive помогает соединять слова в предложение без изменения основы глагола. Благодаря этому английский может выражать цель, желание или возможность очень компактно.
</a:t>
            </a:r>
            <a:pPr algn="ctr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конструкций
</a:t>
            </a:r>
            <a:endParaRPr lang="en-US" sz="1511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 работает в речи и письме, когда нужно назвать действие вообще, а не конкретного человека или время.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без лица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базовые формы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663550" y="1186825"/>
            <a:ext cx="26880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to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To-infinitive имеет вид to + verb: to play, to study, to answer. Частица to показывает грамматическую форму и обычно помогает сразу узнать конструкцию.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970550" y="1186825"/>
            <a:ext cx="26880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без to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infinitive пишется без to: play, study, answer. Такая форма часто стоит после модальных глаголов и некоторых специальных слов, поэтому её важно узнавать быстро.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to-infinitive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заметить to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частицу to перед глаголом: to swim, to answer, to study. Это первый и самый заметный признак to-infinitive.
</a:t>
            </a:r>
            <a:endParaRPr lang="en-US" sz="1381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увидеть глагол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проверяем, стоит ли после неё обычная начальная форма глагола. Именно она показывает, что перед нами infinitive, а не другая конструкция.
</a:t>
            </a:r>
            <a:endParaRPr lang="en-US" sz="1336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понять значение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в этой роли to не значит «к». Оно служит только грамматическим маркером и не переводится отдельно.
</a:t>
            </a:r>
            <a:endParaRPr lang="en-US" sz="13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прилагательных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прилагательных easy, hard или interesting infinitive объясняет, почему действие воспринимается именно так. Конструкция показывает удобство, сложность или привлекательность ситуации.
</a:t>
            </a:r>
            <a:endParaRPr lang="en-US" sz="1789" dirty="0"/>
          </a:p>
        </p:txBody>
      </p:sp>
      <p:sp>
        <p:nvSpPr>
          <p:cNvPr id="10" name="Text 3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сложность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 infinitive помогает коротко описать возможность или невозможность: hard to remember, easy to do. Это делает мысль ясной и компактной.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+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часто звучат естественно в разговоре и тексте. Они связывают признак предмета с действием, которое связано с этим признаком.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глаголов действия и мысли
</a:t>
            </a:r>
            <a:endParaRPr lang="en-US" sz="2738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и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глаголов желания и предпочтения часто используется to-infinitive: want to go, like to play. Он помогает сразу показать, чего человек хочет или выбирает.
</a:t>
            </a:r>
            <a:endParaRPr lang="en-US" sz="1672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need и decide обычно связываются с действием, которое должно произойти дальше: need to study, decide to help. Здесь infinitive передаёт следующий шаг.
</a:t>
            </a:r>
            <a:endParaRPr lang="en-US" sz="1672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hope и expect показывают ожидание результата: hope to win, expect to arrive. Infinitive помогает выразить цель или предполагаемый итог действия.
</a:t>
            </a:r>
            <a:endParaRPr lang="en-US" sz="1672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конструкциях to-infinitive стоит после основного глагола и уточняет, что именно человек собирается делать, хочет сделать или рассчитывает получить.
</a:t>
            </a:r>
            <a:endParaRPr lang="en-US" sz="162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 to после modal verbs не требуется.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modal verbs инфинитив обычно остаётся без частицы to: это помогает быстро строить короткие, точные предложения о возможности, необходимости и совете.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 английской грамматике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показать одновременность действий.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ситуации в одном предложении легко связать через форму to be doing: одно действие длится, пока происходит другое.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показать, что одно действие произошло раньше другого.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perfect infinitive — to have done и to have been done — показывают предшествование и помогают точно передать порядок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что действие направлено на объект, а не исходит от него.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пассивные формы — to be done и to have been done — важны, когда нужно подчеркнуть результат, а не исполнителя.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задать короткий и понятный вопрос о действии.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вопросительных слова — what, how, where, when — часто соединяются с to и заменяют длинное объяснение.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возможен ли поступок или условия уже достаточно.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модели — too… to и enough… to — быстро показывают предел или достаточность признака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выбор звучащим естественно и без лишнего to.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форма after would rather помогает выразить предпочтение прямо: выбор уже сделан, а лишняя частица только мешает.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по-разному ведут себя перед инфинитивом.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глагола — let, make и help — показывают, что не все конструкции с infinitive строятся одинаково: один вариант требует bare infinitive, другой допускает два.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слово между to и глаголом обычно можно убрать без потери смысла.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вставка между to и глаголом и есть split infinitive; в школьной речи его часто заменяют более простой и чистой конструкцией.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русскоговорящих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 после модальных глаголов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и must многие ученики по привычке добавляют to, хотя модальные глаголы требуют bare infinitive. Если вспомнить это правило заранее, предложение сразу звучит естественнее и без лишних исправлений.
</a:t>
            </a:r>
            <a:endParaRPr lang="en-US" sz="1013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Пропущенная частица to
</a:t>
            </a:r>
            <a:pPr algn="ctr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want и decide часто подсказывают to-infinitive, но его нередко забывают. На письме это выглядит как маленький пропуск, который меняет грамматику всего предложения.
</a:t>
            </a:r>
            <a:endParaRPr lang="en-US" sz="1259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infinitive и -ing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choose, hope, like, need и подобные не всегда работают одинаково: одни любят to-infinitive, другие — -ing. Поэтому полезно проверять не перевод, а конструкцию, которая стоит перед глаголом.
</a:t>
            </a:r>
            <a:endParaRPr lang="en-US" sz="11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проверить infinitive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Infinitive помогает говорить о действии без лица и числа, а главная проверка всегда одна: есть ли to, нужен ли bare infinitive и какая форма стоит после модального глагола.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2026-07-25T15:43:38Z</dcterms:created>
  <dcterms:modified xsi:type="dcterms:W3CDTF">2026-07-25T15:43:38Z</dcterms:modified>
</cp:coreProperties>
</file>