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привычки отражают уважение, общение и традиции разных стран.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привычки: повседневные обычаи и английские слова для них
</a:t>
            </a:r>
            <a:endParaRPr lang="en-US" sz="25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культурные привычки нужны на уроках английского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привычки помогают выбирать вежливые слова, понимать жесты и вести себя уместно в разных ситуациях: при знакомстве, просьбе, благодарности, приглашении и общении со взрослыми.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232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складываются культурные привычки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показывают, как люди начинают разговор и выражают уважение. В английской теме важно знать простые формы и понимать, когда уместны дружелюбные или более официальные слова.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manners помогают вести себя спокойно во время еды. Это привычки, которые касаются очередности, аккуратности, благодарности за угощение и уважительного поведения в семье или в гостях.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людей общими действиями: песнями, подарками, украшениями и семейными встречами. Через них особенно хорошо видно, что важно для семьи, школы или страны.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часто связана с погодой, школой, праздником и семейными правилами. Она может показывать принадлежность к школе, особый день или уважение к определённой традиции.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взгляд, улыбка и расстояние между людьми помогают общаться без слов. Они делают разговор понятнее, но в разных странах могут восприниматься по-разному.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в разных странах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по-разному могут выглядеть приветствие, поведение за столом и вежливые слова в разных странах.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 есть свои формы вежливости, но уважение к людям остаётся общей ценностью.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культурных привычек разных стран; обобщение по типичным школьным примерам.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123" y="0"/>
            <a:ext cx="50095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как знак уважения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показывает, что человек готов говорить и слушать. Оно создаёт доброжелательную атмосферу и помогает начать разговор спокойно, без неловкости.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часто используют hello, hi, good morning, good afternoon и goodbye. Выбор зависит от времени дня и от того, насколько официальным должен быть разговор.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говорят свободнее, со взрослыми — вежливее, а с учителем или гостем выбирают более формальный тон. Так человек показывает уважение к собеседнику.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слов важны улыбка, взгляд в глаза и спокойная поза. Эти детали помогают приветствию звучать искренне и делают первое впечатление более приятным.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культурные привычки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привычки помогают не только говорить правильно, но и чувствовать себя увереннее в новом общении.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привычки поддерживают вежливость и понимание; ошибки возникают реже, если знать местные нормы.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результатов культурных привычек; иллюстративное распределение для школьного объяснения.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 и повседневный распорядок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как здороваются со старшими, благодарят и помогают по дому. Эти простые действия становятся первой моделью поведения.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закрепляются через постоянные маленькие действия: совместный обед, вежливые слова, выполнение обещаний и спокойное общение с близкими.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дома ребёнок видит похожие нормы в классе: уважение к учителю, очередность в ответах, помощь одноклассникам и аккуратное поведение.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привычки переходят в устойчивый стиль поведения. То, что повторяется в семье, может сохраняться долго и передаваться следующим поколениям.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привычка становится традицией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повторяемое поведение превращается в устойчивую норму группы.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правила за столом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слова meal, breakfast, lunch, dinner и snack помогают говорить о еде точно. Они описывают разные приёмы пищи в течение дня и часто встречаются в учебных диалогах.
</a:t>
            </a:r>
            <a:endParaRPr lang="en-US" sz="992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 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принято ждать, пока все сядут за стол, пользоваться салфеткой и не говорить с полным ртом. Такие правила делают совместную еду спокойной и приятной.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 еду показывает уважение к тому, кто готовил. Простые слова спасибо и аккуратное поведение за столом считаются важной частью воспитания.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могут отличаться в разных домах, но цель у них одна: помочь людям есть вместе удобно, чисто и с вниманием друг к другу.
</a:t>
            </a:r>
            <a:endParaRPr lang="en-US" sz="10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традиции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привычек могут меняться, но чаще всего дети замечают их в повседневной жизни дома и на праздниках.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праздники сильнее всего сохраняют традиции; школа закрепляет правила, а путешествия и медиа расширяют кругозор.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источников традиций; иллюстративные значения для сравнения роли разных факторов.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о праздниках и традициях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показывают, что важно для семьи или страны. В такие дни люди вспоминают общие ценности, собираются вместе и используют слова holiday, celebration и party в реальных ситуациях общения.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праздники связаны с costume, особой одеждой и определёнными ритуалами. По ним легко увидеть, как традиции передаются из года в год и объединяют людей разных поколений.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праздниках принято дарить gift и подписывать card. Такие знаки внимания учат детей выражать добрые чувства, благодарить других и соблюдать вежливые нормы общения.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 создаётся песнями, украшениями и особыми блюдами. Эти элементы помогают запомнить традицию и делают семейные встречи более яркими и дружелюбными для 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вежливость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людьми меняется в зависимости от ситуации. Вежливое поведение помогает общаться спокойно и без неловкости.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ситуациях важна не одна фиксированная дистанция, а уважение к собеседнику и умение подстраиваться под обстановку.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повседневного общения в школьной теме «Cultural Habits».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одежда рассказывает о традициях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сразу показывает, где учится ребёнок, и помогает соблюдать общий порядок. В английском языке для этого подходит слово uniform. Такая одежда делает учеников похожими и напоминает, что школа — это общее пространство с правилами.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наряд для особого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праздники люди часто надевают более яркую одежду или special costume. Праздничный наряд подчёркивает важность события и помогает почувствовать, что день отличается от обычного. Дети легко замечают это на семейных встречах и школьных концертах.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и скромность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traditional clothes связана с религией, климатом или правилом скромности. Закрытая одежда может быть не просто привычкой, а знаком уважения к нормам семьи и общества. По ней видно, как культура влияет на повседневный выбор.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современная жизнь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 формируют базовые привычки, а интернет и поездки расширяют кругозор и знакомят с новыми словами и обычаями.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среда к повседневной жизни ребёнка, тем сильнее её влияние; новые каналы быстрее всего приносят изменения и сравнения.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влияния источников традиций для темы Cultural Habits.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язык тела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помогает начать разговор без напряжения. Она показывает дружелюбие и готовность к общению, особенно когда люди знакомятся, задают вопросы или работают вместе в паре.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877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Кивок часто означает согласие или понимание, но в разных странах его смысл может отличаться. Поэтому важно смотреть не только на жест, но и на ситуацию целиком.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753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 помогает понять, что собеседник слушает и уважает говорящего. Однако слишком пристальный взгляд может казаться неприятным, поэтому нужно сохранять естественность и спокойствие.
</a:t>
            </a:r>
            <a:endParaRPr lang="en-US" sz="981" dirty="0"/>
          </a:p>
        </p:txBody>
      </p:sp>
      <p:sp>
        <p:nvSpPr>
          <p:cNvPr id="15" name="Text 5"/>
          <p:cNvSpPr txBox="1"/>
          <p:nvPr/>
        </p:nvSpPr>
        <p:spPr>
          <a:xfrm>
            <a:off x="5462642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Приветственный жест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или небольшой жест рукой часто используют при встрече и прощании. Он особенно удобен, когда нужно поприветствовать друга на расстоянии или быстро показать доброжелательность.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549" y="1829500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 ровная речь поддерживает вежливую атмосферу. Вместе со smile и nod она помогает избежать недоразумений и делает общение более безопасным и приятным.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культурного недоразумения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понять новое правило и выбрать вежливое поведение в школьном общении.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 классе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семейные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ученики могут по-разному здороваться, обедать или отмечать праздники. Это делает разговоры на уроках английского живыми и помогает увидеть, как по-разному устроена повседневная жизнь.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школьные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 нужны всем, чтобы урок был спокойным и понятным. Когда ученики соблюдают их, легче работать вместе, слушать друг друга и чувствовать себя уверенно независимо от семейных традиций.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отличиям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дети не смеются над чужими обычаями, а задают вопросы с интересом, общение становится дружелюбнее. Так развивается уважение, которое помогает строить хорошие отношения в школе и вне её.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 привычках позволяют связывать английские слова с личным опытом. Ученики сравнивают традиции, замечают сходства и учатся говорить о различиях спокойно и точно.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похоже и что отличается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есть похожие идеи, но выражаются они по-разному. Таблица показывает общие черты и отличия в повседневных привычках.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помогает людям понимать друг друга, а различия делают каждую культуру узнаваемой и интересной.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культурных особенностей в учебной теме Cultural Habits.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культурные привычки важны сегодня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интернете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люди часто знакомятся и работают онлайн. Знание вежливых форм помогает писать polite сообщения, правильно реагировать на просьбы и не обижать собеседника в чате или видеозвонке.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привычки помогают лучше понимать английские тексты, видео и школьные задания. Когда ученик знает, почему герои здороваются или благодарят определённым образом, смысл становится яснее.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легко столкнуться с новыми правилами поведения. Если заранее знать местные нормы, можно чувствовать себя увереннее, общаться спокойно и уважительно, не создавая неловких ситуаций.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обычаям других людей делает совместную работу проще. В проекте, паре или группе это помогает слушать разные мнения, договариваться и учиться новому без споров.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язык и уважение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привычки помогают понимать язык, людей и ситуации вокруг нас. Чем лучше ученик знает традиции, приветствия и правила вежливости, тем увереннее говорит по-английски и тем уважительнее общается.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2026-05-30T13:42:55Z</dcterms:created>
  <dcterms:modified xsi:type="dcterms:W3CDTF">2026-05-30T13:42:55Z</dcterms:modified>
</cp:coreProperties>
</file>