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Земля умеет восстанавливаться, если ей не мешать.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лечит раны биосферы
</a:t>
            </a:r>
            <a:endParaRPr lang="en-US" sz="29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оболочка Земли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сушу, воду и воздух. Здесь живут растения, животные, грибы, бактерии и человек. Когда природа получает вред, её маленькие и большие помощники начинают восстановление.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защищают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кусты и деревья закрывают почву от солнца и ветра. Так земля меньше высыхает, а влага сохраняется дольше. Это помогает новым росткам быстрее прижиться.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убирают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крошечные организмы разлагают опавшие листья, веточки и другие остатки живых существ. Из них снова образуются полезные вещества, которые возвращаются в почву и становятся пищей для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рыхлят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в земле ходы. Через них туда легко попадают воздух и вода. Почва становится мягче, а корням растений проще расти и укрепляться.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снова идут в круговорот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не забита мусором и может дышать, полезные вещества не пропадают. Они переходят от одних живых организмов к другим и поддерживают восстановление природы.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природе лечиться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лес после пожара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зелёные смельчаки
</a:t>
            </a:r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на земле сначала появляются травы, мхи и низкие кустарники. Они не боятся открытого пространства и быстро закрывают почву. Рядом ещё видны потемневшие стволы, но вокруг уже пробивается новая зелень.
</a:t>
            </a:r>
            <a:endParaRPr lang="en-US" sz="1629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деревья возвращаются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не слишком сильно пострадала, вслед за первыми растениями начинают расти молодые деревца. Сначала они совсем маленькие, зато со временем превращают пустой участок снова в лес.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учится жить заново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покров растений помогает удерживать влагу и защищает землю от ветра. Постепенно на поляну возвращаются насекомые, птицы и звери. Так на месте беды снова появляется живой уголок природы.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028" y="1451264"/>
            <a:ext cx="5049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умеет восстанавливаться
</a:t>
            </a:r>
            <a:endParaRPr lang="en-US" sz="287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в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перемешивают землю и делают её рыхлой. В такие ходы легче попадают воздух и вода, а корни растений получают больше пространства для роста.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растений и животных. Так они превращают старое в полезное и возвращают в почву вещества, нужные для новых ростков.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почва лучше удерживает воду после дождя. Она не пересыхает так быстро, поэтому семенам и молодым растениям проще выжить и окрепнуть.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участок получает отдых и становится чище, почва постепенно крепнет. Тогда семена прорастают быстрее, а растения начинают покрывать землю плотнее.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восстанавливает лес или луг
</a:t>
            </a:r>
            <a:endParaRPr lang="en-US" sz="220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участок постепенно возвращается к жизни после пожара, вырубки или вытаптывания.
</a:t>
            </a:r>
            <a:endParaRPr lang="en-US" sz="9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реки очищают воду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задерживают грязь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работает как большая губка: оно удерживает воду и задерживает лишнюю грязь. Благодаря этому в реки и озёра попадает меньше вредных веществ.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держатся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воды крепко удерживают землю корнями. Они не дают берегам быстро осыпаться после дождя и помогают реке оставаться более чистой и спокойной.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продолжают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живут крошечные организмы, которые перерабатывают часть загрязнений. Их труд незаметен, но очень важен: без него вода очищалась бы намного медленнее.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— первые поселенцы
</a:t>
            </a:r>
            <a:endParaRPr lang="en-US" sz="2509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на камнях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могут поселиться там, где другим растениям пока трудно жить. Им подходят голые камни, бедная земля и очень скромные условия.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первый слой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они помогают появиться тонкому слою почвы. В нём задерживается влага и собираются частички пыли, а это уже хорошее начало для новых растений.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 путь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них место становится более дружелюбным для семян и ростков. Новым растениям легче прижиться, потому что поверхность уже не совсем голая и сухая.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помогают восстановлению
</a:t>
            </a:r>
            <a:endParaRPr lang="en-US" sz="215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переносят семена на большие расстояния. Иногда они роняют их по дороге, и из маленького семечка потом вырастает новое растение.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делают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прячут орехи и семена в земле и в щелях коры. Часть запасов они забывают, и тогда на этом месте вырастают новые деревья.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переносят пыльцу с цветка на цветок. Благодаря этому растения могут образовывать семена и продолжать свой рост.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помогают почве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делают в земле ходы для воздуха и воды. Почва становится мягче, а корни получают больше помощи для роста и укрепления.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миллион видов
</a:t>
            </a:r>
            <a:endParaRPr lang="en-US" sz="3118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видов живёт рядом, тем крепче экосистема. Источник: IPBES, Global Assessment Report on Biodiversity and Ecosystem Services, 2019.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находится под угрозой исчезновения, поэтому природе особенно важно сохранять разные виды.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Global Assessment Report on Biodiversity and Ecosystem Services, 2019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зелёные островки рядом с нами
</a:t>
            </a:r>
            <a:endParaRPr lang="en-US" sz="300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тень и прохлада
</a:t>
            </a:r>
            <a:pPr algn="l" indent="0" marL="0">
              <a:lnSpc>
                <a:spcPct val="100000"/>
              </a:lnSpc>
              <a:buNone/>
            </a:pPr>
            <a:r>
              <a:rPr lang="en-US" sz="6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с деревьями и клумбами похож на маленький зелёный остров. Летом здесь прохладнее, а земля не пересыхает так быстро. Рядом охотно садятся птицы, а цветы привлекают пчёл и бабочек, словно маленький праздник природы.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который работает на всех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сад помогает живым существам. Кусты и цветы дают укрытие насекомым, а деревья защищают землю от жара и ветра. Если за участком ухаживать, он становится уютным местом для людей и домом для природы.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возле дома оживает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всё заметнее: чем больше растений, тем больше жизни вокруг. На дорожках слышны птицы, над клумбами кружат насекомые, а под деревьями приятно отдыхать. Такой уголок делает город добрее и гораздо живее.
</a:t>
            </a:r>
            <a:endParaRPr lang="en-US" sz="12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 пакеты не исчезают быстро. Они мешают растениям расти, а животным — находить чистую воду и безопасное место для жизни.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грязная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Сажа, дым и грязные стоки ухудшают воздух и воду. Из-за этого растения слабеют, а микроорганизмам и рыбам становится труднее жить и восстанавливаться.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поломанные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деревья и кусты, почва остаётся без защиты. Ветер, дождь и солнце быстрее высушивают её, а молодым росткам труднее закрепиться.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Топтание и шум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постоянно ходить по траве и ломать ветки, место долго не заживает. Шум тоже тревожит животных, и они покидают привычные убежища.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биосфере заживать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восстановления природы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человека и природных изменений после повреждения участка
</a:t>
            </a:r>
            <a:endParaRPr lang="en-US" sz="9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867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очищают воздух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Поглощают углекислый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листья берут из воздуха углекислый газ и помогают природе работать в нужном ритме. Благодаря этому воздух становится полезнее для людей и животных.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Задерживают пыль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ловят пыль и мелкие частицы, которые не должны долго висеть в воздухе. После прогулки в парке дышится легче и приятнее.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Дарят свежесть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 деревьев воздух обычно прохладнее и свежее. Поэтому в садах, парках и лесах приятно отдыхать, а живым существам там легче жить и двигаться.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корни удерживают почву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сетка
</a:t>
            </a:r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и трав переплетаются под землёй, как крепкая сеть. Она удерживает частицы почвы и не даёт им легко разлетаться или смываться после дождя. Поэтому склон остаётся более прочным и спокойным.
</a:t>
            </a:r>
            <a:endParaRPr lang="en-US" sz="169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от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ливень, корни помогают земле не превратиться в грязный поток. Вода уходит медленнее, почва меньше размывается, а на холме не появляются глубокие размывы. Природа будто надевает прочные сапоги.
</a:t>
            </a:r>
            <a:endParaRPr lang="en-US" sz="166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новой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с сильными корнями легче поселяться молодым растениям. Там сохраняется влага, и почва лучше держит форму. После дождя такой участок выглядит живым и надёжным, словно хорошо построенный дом.
</a:t>
            </a:r>
            <a:endParaRPr lang="en-US" sz="17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 биосферы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превращают опавшие листья, старые стебли и другие остатки в простые вещества. Так почва получает питание, а круговорот веществ продолжается без остановки.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работа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крошечные организмы живут почти незаметно, но именно они помогают земле становиться плодородной. Без них в природе накапливалось бы слишком много мёртвых остатков.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микроорганизмы работают, растения легче получают нужные вещества из почвы. Поэтому лес, луг и сад быстрее восстанавливаются и выглядят здоровее.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лечится не сразу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или пожара место выглядит пустым и уставшим. Но даже тогда в почве и семенах уже начинается тихая работа восстановления.
</a:t>
            </a:r>
            <a:endParaRPr lang="en-US" sz="1735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недели и месяцы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ростки, мхи и трава. Если участок не тревожить, в нём становится больше влаги, а затем возвращаются насекомые и птицы.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больше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вырастают кусты и молодые деревья. Природе нужны покой, свет и время, чтобы снова стать крепкой, зелёной и живой.
</a:t>
            </a:r>
            <a:endParaRPr lang="en-US" sz="1737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убирать за собой бумажки, бутылки и упаковки, двор и парк остаются чистыми. Тогда растениям легче расти, а животным — находить безопасные места.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топтать клумбы и рвать лишние цветы. Аккуратное отношение помогает зелёным помощникам быстрее расти и украшать школьный двор.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закрываем кран и не льём воду зря, мы помогаем природе. Вода нужна растениям, почве и всем живым существам вокруг.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добрых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цветов, кормление птиц зимой и уборка территории делают место вокруг красивее. Даже маленькое дело школьника приносит большую пользу биосфере.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умеет восстанавливаться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ей не мешать, биосфера постепенно заживляет свои раны. Растения, животные, грибы и бактерии работают вместе и помогают земле снова стать живой.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лесам, воде и почве ускоряет восстановление. Чем меньше вреда от мусора, дыма и вырубки, тем сильнее становится природа.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добрые дела имеют значение. Уборка, посадка растений и осторожное поведение помогают биосфере дышать, расти и крепнуть.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лечится вместе с нами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становится сильнее, когда мы бережём леса, воду и почву. Природа умеет заживать, но ей нужны тишина, время и наша помощь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2026-05-26T01:04:45Z</dcterms:created>
  <dcterms:modified xsi:type="dcterms:W3CDTF">2026-05-26T01:04:45Z</dcterms:modified>
</cp:coreProperties>
</file>