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жизнь общества: как устроены ресурсы, выбор и благосостояние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общество распределяет ограниченные ресурсы и принимает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влияет на семейный бюджет, цены, зарплаты, доступность учёбы и медицины, а также на возможности работы и качество жизни. Каждый день мы сталкиваемся с выбором при ограниченных ресурсах.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 повседневной жизни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428462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28700" y="1435093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92075" y="1428462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6994" y="1428462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85169" y="1428462"/>
            <a:ext cx="234413" cy="267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174300" y="251050"/>
            <a:ext cx="87954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понятия темы
</a:t>
            </a:r>
            <a:endParaRPr lang="en-US" sz="2100" dirty="0"/>
          </a:p>
        </p:txBody>
      </p:sp>
      <p:sp>
        <p:nvSpPr>
          <p:cNvPr id="16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7" name="Text 2"/>
          <p:cNvSpPr txBox="1"/>
          <p:nvPr/>
        </p:nvSpPr>
        <p:spPr>
          <a:xfrm>
            <a:off x="3329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Потребности людей и общества постоянно расширяются: от базовых нужд до образования, безопасности и досуга. Именно поэтому экономические решения всегда связаны с выбором между разными вариантами.
</a:t>
            </a:r>
            <a:endParaRPr lang="en-US" sz="1000" dirty="0"/>
          </a:p>
        </p:txBody>
      </p:sp>
      <p:sp>
        <p:nvSpPr>
          <p:cNvPr id="18" name="Text 3"/>
          <p:cNvSpPr txBox="1"/>
          <p:nvPr/>
        </p:nvSpPr>
        <p:spPr>
          <a:xfrm>
            <a:off x="2066488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блага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блага создаются трудом и ресурсами, поэтому имеют стоимость и цену. Они производятся для удовлетворения конкретных потребностей и распределяются через обмен или покупку.
</a:t>
            </a:r>
            <a:endParaRPr lang="en-US" sz="1000" dirty="0"/>
          </a:p>
        </p:txBody>
      </p:sp>
      <p:sp>
        <p:nvSpPr>
          <p:cNvPr id="19" name="Text 4"/>
          <p:cNvSpPr txBox="1"/>
          <p:nvPr/>
        </p:nvSpPr>
        <p:spPr>
          <a:xfrm>
            <a:off x="3800212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блага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блага, например воздух, доступны почти каждому без прямой оплаты. Однако даже такие ресурсы могут становиться дефицитными, если ухудшается экологическая ситуация или растёт нагрузка на природу.
</a:t>
            </a:r>
            <a:endParaRPr lang="en-US" sz="1000" dirty="0"/>
          </a:p>
        </p:txBody>
      </p:sp>
      <p:sp>
        <p:nvSpPr>
          <p:cNvPr id="20" name="Text 5"/>
          <p:cNvSpPr txBox="1"/>
          <p:nvPr/>
        </p:nvSpPr>
        <p:spPr>
          <a:xfrm>
            <a:off x="5533913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Земля, труд, капитал и предпринимательские способности не могут одновременно удовлетворить все желания. Ограниченность ресурсов заставляет общество и человека расставлять приоритеты и искать наилучший вариант использования.
</a:t>
            </a:r>
            <a:endParaRPr lang="en-US" sz="1000" dirty="0"/>
          </a:p>
        </p:txBody>
      </p:sp>
      <p:sp>
        <p:nvSpPr>
          <p:cNvPr id="21" name="Text 6"/>
          <p:cNvSpPr txBox="1"/>
          <p:nvPr/>
        </p:nvSpPr>
        <p:spPr>
          <a:xfrm>
            <a:off x="7267625" y="1978338"/>
            <a:ext cx="15372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Альтернативные издержки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выбор означает отказ от другой возможности. Цена упущенной выгоды — это то, чем приходится пожертвовать, выбирая один вариант вместо другого, даже если отказ не выражен в деньгах.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объединяет природные ресурсы, сельскохозяйственные угодья, полезные ископаемые и воду. Без неё невозможно создать основу многих отраслей, особенно сельского хозяйства и добывающей промышленности.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производства и их вклад в выпуск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включает не только физические усилия, но и знания, квалификацию, опыт и дисциплину работников. Чем выше качество труда, тем больше возможностей для повышения результативности производства.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— это здания, машины, транспорт, оборудование, инструменты и технологии. Он помогает ускорять выпуск продукции, снижать издержки и улучшать качество товаров и услуг.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соединяет ресурсы в работающую систему, позволяет искать прибыльные идеи и принимать риск. Рост производительности труда делает возможным больший выпуск при тех же затратах.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экономическая система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связи между домохозяйствами, фирмами, государством и рынками.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спрос также влияет сезонность: перед праздниками или началом учебного года он может временно расти даже при тех же ценах.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цена, тем меньше покупают; значит, при прочих равных рынок реагирует на цену предсказуемо.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94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спроса; иллюстративные данные без привязки к конкретному рынку.
</a:t>
            </a:r>
            <a:endParaRPr lang="en-US" sz="794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кривая спроса
</a:t>
            </a:r>
            <a:endParaRPr lang="en-US" sz="2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производителю удаётся снизить издержки или ускорить выпуск, объём предложения может вырасти даже без изменения цены.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цена делает производство выгоднее, поэтому предложение обычно увеличивается вместе с ценой.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3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предложения; иллюстративные данные без привязки к конкретному рынку.
</a:t>
            </a:r>
            <a:endParaRPr lang="en-US" sz="738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кривая предложения
</a:t>
            </a:r>
            <a:endParaRPr lang="en-US" sz="2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возникает тогда, когда покупатели готовы купить столько же товара, сколько продавцы готовы предложить. В этой точке рынок не испытывает давления к немедленному изменению цены.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цена установлена ниже равновесной, покупатели хотят купить больше, чем производители готовы продать. Возникает дефицит, который обычно подталкивает цену вверх.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цена выше равновесной, товар задерживается на рынке и образуется избыток. Тогда продавцы вынуждены снижать цену или сокращать выпуск, чтобы восстановить баланс.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Рыночное равновесие, дефицит и избыток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типы рынков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рынок близок к совершенной конкуренции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таком рынке много продавцов и покупателей, а товар почти не отличается по свойствам. Отдельная фирма не может диктовать цену, поэтому борьба идёт за эффективность и низкие издержки.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структура рынка важна для потребителя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монополии, олигополии или монополистической конкуренции у компаний больше возможностей влиять на цену, качество и рекламу. Для покупателя это означает разный уровень выбора, сервиса и ценового давления.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669" y="2770325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1781" y="2770325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6813" y="2770325"/>
            <a:ext cx="267900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денег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Мера стоимости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позволяют выражать цену товаров и услуг в единой форме. Это упрощает сравнение разных продуктов и делает расчёты в экономике удобными и понятными.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обращения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облегчают обмен: покупатель передаёт деньги, а продавец — товар или услугу. Без этого посредника обмен был бы медленнее и сложнее.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платежа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используются не только при покупке, но и при выплате долгов, налогов, штрафов и других обязательств. Они фиксируют расчёты между участниками экономики.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Средство накопления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дохода можно сохранить для будущих расходов или непредвиденных ситуаций. Однако инфляция уменьшает покупательную способность накоплений, если они просто хранятся без дохода.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международных расчётах деньги помогают вести торговлю между странами и сопоставлять стоимость товаров в разных экономиках. Для этого важны доверие, стабильность и надёжность денежной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одинаковом доходе семья может купить меньше товаров и услуг, если цены растут быстрее зарплат и сбережений.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инфляция, тем сильнее падает реальная ценность денег и сложнее планировать расходы.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4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принципа индекса потребительских цен (ИПЦ).
</a:t>
            </a:r>
            <a:endParaRPr lang="en-US" sz="84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 покупательная способность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169768"/>
            <a:ext cx="3832800" cy="12231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экономические показатели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помогают оценить, как развивается экономика, хватает ли рабочих мест и растёт ли благосостояние населения.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показатели дают более полную картину экономики, чем любой из них по отдельности.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88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таблица на основе общепринятых макроэкономических показателей.
</a:t>
            </a:r>
            <a:endParaRPr lang="en-US" sz="788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означает увеличение реального объёма производства и выпуска на одного человека; он становится заметным, когда экономика создаёт больше товаров и услуг без потери качества.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роста — инвестиции в капитал, новые технологии, образование, инфраструктура и эффективные институты, которые повышают производительность труда и снижают издержки.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сам по себе рост не гарантирует улучшения жизни: важны распределение доходов, экологические последствия и то, насколько результатами развития могут пользоваться разные группы населения.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его источники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складываются не только из зарплаты, но и из прибыли, ренты, процентов по сбережениям, а также из пенсий, пособий и других социальных выплат.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уровень зависит от образования, квалификации, профессии, региона проживания, востребованности труда и доступа к собственности или капиталу.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заметно по различиям в качестве жизни, возможности делать накопления и получать образование, медицинскую помощь и другие услуги без серьёзных ограничений.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смягчает крайние формы бедности через налоги, пособия, пенсии и адресную поддержку, стремясь сохранить социальную устойчивость общества.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населения и экономическое неравенство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государства в экономике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и защита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закрепляет правила хозяйственной деятельности, защищает собственность и следит за исполнением законов, создавая предсказуемую среду для бизнеса и граждан.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рынка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поддерживает конкуренцию, ограничивает монополизм и вмешивается там, где рынок сам не обеспечивает справедливых и эффективных результатов.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расходы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налоги и бюджет государство финансирует образование, здравоохранение, инфраструктуру и другие общественные блага, недоступные для частного рынка в полном объёме.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экономики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безработице, инфляции и внешних эффектах государство использует экономическую политику, чтобы снизить риски и удержать развитие в устойчивых пределах.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принимается потребительское решение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выбора товара или услуги с учётом цены, качества и личного бюджета.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Мастерская семейного бизнеса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ремонтная мастерская начинает с одного рабочего места и нескольких постоянных клиентов. Чтобы удержаться на рынке, предприниматель вкладывается в инструменты, обучает сотрудников и быстро реагирует на запросы жителей района, иначе более сильные конкуренты займут его нишу.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Кофейня у дома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Владелец небольшой кофейни замечает, что рядом много школьников и офисных работников, которым нужен быстрый перекус. Он подбирает удобное меню, следит за качеством обслуживания и постоянно считает расходы, потому что ошибка в закупках сразу отражается на прибыли.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Предпринимательство в повседневной экономике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бюджета меняется в зависимости от числа членов семьи, региона проживания и уровня дохода.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обязательные расходы занимают слишком большую долю, финансовый запас семьи становится менее устойчивым.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семейного бюджета; доли условные.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семейного бюджета
</a:t>
            </a:r>
            <a:endParaRPr 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связывает страны через торговлю, инвестиции и производственные цепочки, поэтому сбой в одной части системы быстро отражается на многих рынках.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глобальные вызовы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Санкции, колебания цен на сырьё и изменения логистики заставляют компании искать новые поставки, рынки сбыта и более устойчивые модели работы.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Цифровизация, автоматизация и ускорение технологий повышают производительность, но требуют новых навыков, переобучения и готовности к смене профессий.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и ресурсные ограничения делают особенно важными диверсификацию экономики, инвестиции в технологии и долгосрочное планирование.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жизнь общества — это не только цифры, но и ежедневные решения людей, бизнеса и государства. Понимание ресурсов, цен, доходов и рисков помогает выбирать разумно и действовать ответственнее.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начинается с выбора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2026-05-25T13:22:27Z</dcterms:created>
  <dcterms:modified xsi:type="dcterms:W3CDTF">2026-05-25T13:22:27Z</dcterms:modified>
</cp:coreProperties>
</file>