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Синтаксический разбор простого предложения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предложение и где ставить знаки препинания?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помогает видеть связь слов, находить грамматическую основу и не путать простое предложение со сложным. Без этого трудно уверенно ставить знаки препинания и точно понимать, как устроена фраза.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синтаксический разбор важен в 7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простое предложение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имеет только одну грамматическую основу. В нём может быть подлежащее и сказуемое или только один главный член, если предложение односоставное.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Законченная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предложение сообщает завершённую мысль и помогает передать факт, вопрос, просьбу или побуждение. Поэтому оно может быть использовано и в устной речи, и в письменной.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цели высказывания простые предложения бывают повествовательными, вопросительными и побудительными. От этого зависит их смысл, интонация и знак препинания в конце.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«Наступила осень». «Кто пришёл?» «Откройте тетради». Во всех случаях предложение простое, но каждая фраза выражает свою цель высказывания.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предложения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показывает, о ком или о чём говорится в предложении и что именно сообщается. Именно она делает предложение самостоятельным и грамматически законченным.
</a:t>
            </a:r>
            <a:endParaRPr lang="en-US" sz="991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отвечает на вопросы кто? что? и называет предмет речи. Оно сообщает, о ком или о чём идёт речь, и обычно связано со сказуемым по смыслу.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отвечает на вопросы что делает? что происходит? каков? и выражает действие, состояние или признак. Без него мысль часто остаётся неполной.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безличных предложениях подлежащее отсутствует. Например: «Темнеет», «Морозит». Такие предложения тоже простые, потому что в них есть один главный член и законченный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7 класс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чем отличаются главные члены предложения и как они выражаются в речи.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предмет речи, а сказуемое сообщает о нём действие, состояние или признак. Вместе они образуют грамматическую основу.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предложения: подлежащее и сказуемое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956" y="3154675"/>
            <a:ext cx="16965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предложения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называет предмет, на который направлено действие. Оно чаще всего отвечает на вопросы косвенных падежей: кого? чего? кому? чему? и помогает уточнить смысл сказуемого.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обозначает признак предмета и отвечает на вопросы какой? чей? Оно делает описание точнее, показывая цвет, качество, принадлежность или другое свойство.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указывает место, время, причину, цель или образ действия. Оно отвечает на вопросы где? когда? почему? как? и помогает понять условия действия.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не образуют основу, но расширяют и уточняют высказывание. Благодаря им предложение становится более точным, подробным и выразительным.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синтаксического разбора простого предложения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анализа, по которой ученик определяет признаки простого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цели высказывания — три разные интонации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пишут диктант.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спокойное сообщение о событии, поэтому предложение повествовательное. В конце стоит точка, а интонация помогает передать завершённую мысль без вопроса и без призыва к действию.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 выполнил упражнение?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говорящий не сообщает факт, а спрашивает. Вопросительная интонация выделяет важное слово и подсказывает, что в конце нужен вопросительный знак.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Откройте учебники.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побуждение к действию: просьба, совет или приказ. Предложение звучит как обращение к слушателю, поэтому его смысл сразу понятен по интонации и восклицательной или спокойной форме.
</a:t>
            </a:r>
            <a:endParaRPr lang="en-US" sz="10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тема «Синтаксический разбор простого предложения»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начинается с основы, а затем уточняется, как предложение звучит и какие элементы его расширяют.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работают вместе: основа обязательна, остальные помогают точно описать структуру и смысл предложения.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рассматриваются при разборе предложения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и нераспространённые предложения
</a:t>
            </a:r>
            <a:endParaRPr lang="en-US" sz="2346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основа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найти только главные члены предложения. Если есть лишь подлежащее и сказуемое, предложение считают нераспространённым.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определения, дополнения и обстоятельства, мысль становится точнее и объёмнее. Такое предложение уже распространённое.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разборе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обязательно называют при синтаксическом разборе, потому что он показывает, насколько подробно развёрнута мысль и как устроено предложение.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812357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синтаксису простого предложения для 7 класса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соотнести каждый член предложения с его вопросом, значением и простым примером.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узнать роль слова, а пример — увидеть её в предложении. Так проще отличать главные и второстепенные члены.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члены предложения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выражения подлежащего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подлежащее выражается существительным в именительном падеже. Оно называет предмет речи и легко находится по вопросу кто? что? в предложении.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может быть местоимением, если именно оно сообщает, о ком идёт речь. Такое слово тоже отвечает на вопрос кто? что? и является главным членом.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70363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роль подлежащего выполняет числительное. Оно обозначает количество или порядок и вместе со сказуемым образует грамматическую основу, например: Двое пришли.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3870363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бывает выражено словосочетанием, если в нём одно целое значение. Например, несколько ребят играют во дворе: главное слово здесь — ребят.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704775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спутать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отличать подлежащее от обращения и от слова в именительном падеже, которое не связано со сказуемым. Проверка вопроса и смысла помогает избежать ошибки.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выражения сказуемого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сказуемое выражается одним глаголом и сообщает действие или состояние подлежащего. В предложении Солнце светит именно это слово несёт основную информацию.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16675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глагольное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составном глагольном сказуемом есть вспомогательное слово и инфинитив. Они вместе передают намерение, желание, возможность или необходимость: Я хочу читать.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81695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именное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именное сказуемое состоит из связки и именной части. Оно называет признак или состояние: Небо стало ясным, где ясно передаёт характеристику.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подлежащее от сказуемого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основана на вопросах, смысле и грамматической связи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Осложнённые простые предложения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в предложении есть дополнительные элементы, грамматическая основа остаётся одной. Поэтому осложнённое простое предложение не превращается в сложное.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называют одинаковые по роли слова или группы слов. Они делают речь точнее и могут соединяться союзами или перечисляться без них.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и вводные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называет того, к кому обращаются, а вводные слова выражают отношение говорящего к сообщению. Оба элемента не входят в грамматическую основу.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Обособленные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Обособленные обороты выделяются интонацией и знаками препинания. Они уточняют, поясняют или добавляют подробности, но не образуют отдельную грамматическую основу.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 простом предложении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930706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ставятся при однородных членах, обращениях, вводных словах и обособленных конструкциях. Они помогают увидеть границы смысловых частей внутри одного предложения.
</a:t>
            </a:r>
            <a:endParaRPr lang="en-US" sz="1031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102348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между главными членами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может соединять подлежащее и сказуемое, если между ними пропущена связка или оба главных члена выражены существительными. Такой знак подчёркивает связь и смысловую паузу.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54575" y="2482711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и разбор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знаки препинания подтверждают синтаксический анализ. Если знаки поставлены верно, легче определить структуру предложения, его вид и наличие осложнения.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языку, 7 класс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три типа предложений с разной целью высказывания и разной интонацией, хотя каждое из них остаётся простым.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предложения определяется не только словами, но и задачей сообщения: сообщить, спросить или побудить к действию.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трёх типов простых предложений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649757"/>
            <a:ext cx="4152000" cy="2118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Предложение: «Весной птицы весело поют в саду»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 краткий разбор предложения «Весной птицы весело поют в саду».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фразе есть одна грамматическая основа и несколько второстепенных членов, поэтому это простое распространённое предложение с завершённым смыслом.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полного разбора простого предложения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последовательно проверять основу, вопросы и роль каждого слова, большинство типичных ошибок легко заметить ещё до записи разбора.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проверок помогают не перепутать подлежащее, сказуемое и границы предложения.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синтаксического разбора простого предложения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разборе простого предложения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Синтаксический разбор начинается с грамматической основы и ведёт к точной характеристике предложения. Если последовательно определить его признаки и осложнение, пунктуация становится понятной, а письмо — более грамотным.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2026-05-28T18:33:48Z</dcterms:created>
  <dcterms:modified xsi:type="dcterms:W3CDTF">2026-05-28T18:33:48Z</dcterms:modified>
</cp:coreProperties>
</file>