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jpe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их признаки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соседи с 6 ногами, усиками и тремя частями тела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это животные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живут почти повсюду: на цветах, в траве, под листьями, в земле и у воды. Насекомые — самая многочисленная группа животных на Земле.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насекомого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голове находятся глаза, усики и рот. Здесь насекомое получает сведения о мире, находит пищу и замечает опасность рядом.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такое строение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части тела работают вместе. Благодаря им насекомое может быстро двигаться, искать еду, защищаться и приспосабливаться к разным местам.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Брюшко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брюшке находятся важные органы, которые помогают насекомому жить и расти. Эта часть тела обычно мягче и подвижнее других.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Грудь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груди прикреплены ноги и крылья, если они есть. Эта часть тела помогает насекомому двигаться, прыгать, бегать и летать.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ног — главный признак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634012" y="1763749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настоящих насекомых всегда 6 ног, то есть 3 пары. Это самый простой и важный признак, по которому их легко узнать.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34012" y="1436300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ноги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4012" y="4176399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жуков, муравьёв, пчёл и бабочек ног всегда по шесть. Именно поэтому они считаются насекомыми, даже если выглядят совсем по-разному.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34012" y="3848950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примеры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34012" y="2970074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паука 8 ног, поэтому он относится не к насекомым, а к паукообразным. Здесь можно не путаться: считаем ножки очень внимательно.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34012" y="2642625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 — не насекомое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56413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06061" y="3245763"/>
            <a:ext cx="403725" cy="461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54724" y="1464740"/>
            <a:ext cx="440100" cy="391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помогают делать усики и глаза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 — чувствительные помощники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 улавливают запахи, касания и движения рядом. С их помощью насекомое как будто «слушает» мир вокруг себя и быстрее находит нужное место.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реакция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насекомое чувствует запах или видит угрозу, оно сразу меняет поведение. Такая быстрая реакция помогает ему выживать в траве, на цветах и под листьями.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66169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замечают всё быстро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266169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насекомых глаза большие и очень внимательные. Они помогают вовремя увидеть пищу, заметить движение и спрятаться от опасности.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3597" y="1479650"/>
            <a:ext cx="2048805" cy="3303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и полёт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60448" y="2412275"/>
            <a:ext cx="18510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 насекомых одна или две пары крыльев. Они помогают перелетать с места на место, искать еду и спасаться от врагов.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0448" y="1646000"/>
            <a:ext cx="1851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 многих есть крылья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584448" y="2412275"/>
            <a:ext cx="18510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Бабочки, мухи, комары, пчёлы и стрекозы умеют летать. У каждого вида полёт свой: быстрый, плавный или почти бесшумный.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584448" y="1646000"/>
            <a:ext cx="1851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Летают не все одинаково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4708448" y="2412275"/>
            <a:ext cx="18510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жуков передние крылья твёрдые. Они прикрывают тело, словно маленькая броня, и помогают насекомому оставаться в безопасности.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08448" y="1646000"/>
            <a:ext cx="1851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Крылья жуков защищают тело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яйца до взрослого насекомого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Яйцо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многих насекомых начинается в яйце. Внутри развивается совсем маленькое существо, которое потом выбирается наружу.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видов появляется личинка. Она часто ест много и быстро растёт, хотя совсем не похожа на взрослое насекомое.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Взрослое насекомое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изменений появляется взрослое насекомое. Оно уже может летать, искать пару и продолжать жизнь своего вида.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Куколка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бабочки и некоторых других насекомых наступает этап куколки. В это время тело сильно меняется, и внутри происходит настоящее превращение.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питаются насекомые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Нектар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и многие другие насекомые пьют нектар из цветков. Это сладкая еда, которая помогает им получать энергию для полёта и движения.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Крошки и остатки еды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собирают сладкие крошки и мелкие кусочки пищи. Они быстро находят еду и несут её в своё жилище дружной цепочкой.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животные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насекомые, которые охотятся на других маленьких насекомых. Например, божьи коровки поедают тлю и помогают растениям чувствовать себя лучше.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пища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насекомые едят листья, сок растений и мягкие части стеблей. Так они находят пищу прямо в саду, на лугу и в лесу.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насекомые полезны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45179" y="19453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шмели переносят пыльцу с цветка на цветок. Благодаря этому растения могут образовывать плоды и семена, а сад становится богаче.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45179" y="16178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Помогают растениям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45179" y="41764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насекомые разрушают старые листья и другие остатки. Так они помогают природе становиться чище и возвращают вещества в почву.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845179" y="38489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Убирают природный мусор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18608" y="306085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Божьи коровки поедают тлю и уменьшают её количество. Для растений это очень полезно, ведь тля может сильно им навредить.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18608" y="273340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Спасают сад от тли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живут трудолюбивые соседи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Муравьиная команда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живут большой семьёй и всё делают вместе. Одни ищут еду, другие строят и защищают жилище, а третьи ухаживают за потомством. В муравейнике каждый знает своё дело, поэтому работа спорится очень быстро.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Пчелиный дом из воска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строят аккуратные соты из воска. В них они хранят мёд и выращивают потомство. Внутри улья всегда кипит жизнь, но всё устроено очень организованно и спокойно, словно в маленьком трудолюбивом городе.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Дружная жизнь рядом с нами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муравьи, и пчёлы живут рядом с человеком и удивляют своим порядком. Они не ленятся и умеют работать сообща, будто у них есть общий план на каждый день.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насекомые особенно заметны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101659" y="3284250"/>
            <a:ext cx="2295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01675" y="3765775"/>
            <a:ext cx="25176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зимы насекомые просыпаются и начинают искать пищу. На первых цветах появляются пчёлы, бабочки и жуки, потому что становится теплее и больше света.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954484" y="3284250"/>
            <a:ext cx="2295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954500" y="3765775"/>
            <a:ext cx="25176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холодает, многие насекомые становятся менее подвижными. Они прячутся в укромных местах, а некоторые успевают отложить яйца, чтобы пережить трудное время.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5380721" y="1319800"/>
            <a:ext cx="2295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380738" y="1801325"/>
            <a:ext cx="25176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насекомые пережидают мороз в яйцах, личинках или под корой деревьев. Так они сохраняют силы и ждут возвращения тепла и весенних цветов.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527896" y="1319800"/>
            <a:ext cx="2295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2527913" y="1801325"/>
            <a:ext cx="25176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тёплые месяцы насекомых больше всего. Они активно летают, прыгают и ползают среди травы и цветов, находят еду и заботятся о потомстве.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06" y="2681465"/>
            <a:ext cx="3947100" cy="207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7756" y="2681465"/>
            <a:ext cx="3947100" cy="207376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краски и умные способы защиты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Божья коровка предупреждает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спинка с чёрными точками заметна издалека, и это не случайность. Такой наряд как будто говорит врагам: «Лучше меня не трогать!» Поэтому божью коровку часто обходят стороной даже маленькие хищники.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3775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в траве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73775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насекомые выглядят совсем как листик, веточка или сухая травинка. Их трудно заметить, потому что они сливаются с окружающим миром. Такая маскировка помогает спокойно прятаться от птиц и других опасностей.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3597" y="1479650"/>
            <a:ext cx="2048805" cy="3303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человек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60448" y="2412275"/>
            <a:ext cx="18510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разводят пчёл ради мёда и воска, а ещё ценят их за труд на цветах. Шелкопряд помогает получать шёлк, из которого делают красивые ткани.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0448" y="1646000"/>
            <a:ext cx="1851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помощники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584448" y="2412275"/>
            <a:ext cx="18510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насекомые могут кусать, жалить или портить урожай. Поэтому их не стоит ловить руками и тревожить без причины: лучше наблюдать спокойно и на расстоянии.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584448" y="1646000"/>
            <a:ext cx="1851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Осторожные соседи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4708448" y="2412275"/>
            <a:ext cx="18510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насекомое кажется неприятным, оно играет свою роль в природе. К ним относятся бережно: не разрушают гнёзда, не топчут траву и не вредят без нужды.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08448" y="1646000"/>
            <a:ext cx="1851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природу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Домики насекомых в природе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1700" y="15934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насекомые живут среди цветов и высокой травы, где легко найти нектар и укрытие. Там они могут спрятаться от ветра, птиц и яркого солнца.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91700" y="13795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трава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591700" y="3424826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проводят часть жизни в земле. В тёплой почве они строят ходы, прячут яйца и находят безопасное место для отдыха.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91700" y="3210975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 норки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591700" y="25091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сухими листьями и в трещинах коры насекомым удобно прятаться. Эти места защищают их от холода, дождя и слишком любопытных глаз.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591700" y="22952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листьями и корой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591700" y="43405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 живут насекомые, которым нужна влага и свежий воздух. Здесь они находят пищу и могут быстрее расти, если место тихое и спокойное.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591700" y="41266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воды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насекомое по признакам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на что нужно смотреть в первую очередь: ноги, строение тела, усики и крылья.
</a:t>
            </a:r>
            <a:endParaRPr lang="en-US" sz="151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3295212"/>
            <a:ext cx="526500" cy="526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5400" y="3324462"/>
            <a:ext cx="526500" cy="46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17700" y="3347862"/>
            <a:ext cx="526500" cy="42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6550" y="1507574"/>
            <a:ext cx="526500" cy="421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38850" y="1454924"/>
            <a:ext cx="526500" cy="526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знакомые насекомые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9858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3600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жуков обычно твёрдые надкрылья, которые защищают крылья и тело. Поэтому они выглядят как маленькие крепкие щитки на шести ногах.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9012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Пчела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62754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Пчела собирает нектар и пыльцу на цветах. Её труд помогает растениям, а людям даёт мёд, который любят почти все сладкоежки.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39435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3177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 украшена большими красивыми крыльями. Она летает от цветка к цветку и словно рисует в воздухе яркие узоры.
</a:t>
            </a:r>
            <a:endParaRPr lang="en-US" sz="1000" dirty="0"/>
          </a:p>
        </p:txBody>
      </p:sp>
      <p:sp>
        <p:nvSpPr>
          <p:cNvPr id="22" name="Text 8"/>
          <p:cNvSpPr txBox="1"/>
          <p:nvPr/>
        </p:nvSpPr>
        <p:spPr>
          <a:xfrm>
            <a:off x="5422350" y="1442275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Муравей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4796550" y="2109700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живут дружными семьями и работают вместе, как одна команда. Они быстро находят пищу и умеют переносить даже маленькие крошки.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2464650" y="1442275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Кузнечик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1838850" y="2109700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Кузнечик легко узнаётся по длинным задним ногам. Он отлично прыгает и часто прячется в траве, где его зелёная окраска помогает оставаться незаметным.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бывают разными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Крошки, которых почти не видно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насекомые настолько малы, что их трудно рассмотреть без увеличения. Они спокойно живут в траве, под листьями или в трещинах коры, и всё же у них есть те же важные признаки: шесть ног, усики и тело из трёх частей.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и заметные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насекомые выглядят намного крупнее и сразу бросаются в глаза. Их можно увидеть на цветах, на стволах деревьев или около воды. Размер у них разный, но устройство тела остаётся одинаковым, словно по одному природному чертежу.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насекомые нужны природе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45179" y="19453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шмели и многие другие насекомые переносят пыльцу с цветка на цветок. Благодаря этому у растений появляются плоды и семена, а в саду становится больше урожая.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45179" y="16178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растений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45179" y="41764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насекомые разрушают старые листья и остатки растений, почва становится богаче и чище. Они помогают природе убирать лишнее, словно маленькие трудолюбивые уборщики.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845179" y="38489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в природе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18608" y="306085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служат пищей птицам, ящерицам и многим другим животным. Без них в природе стало бы труднее находить еду, и привычные цепочки питания нарушились бы.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18608" y="273340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 для животных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наблюдать насекомых безопасно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Смотреть, не трогая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просто наблюдать за насекомыми и не брать их в руки. Так они остаются в безопасности, а вы успеваете заметить, как они двигаются и что делают.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6347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Оставить их дома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66347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наблюдения живое существо должно остаться там, где жило до встречи с вами. Тогда природа не пострадает, а насекомое спокойно продолжит свои дела.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12922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Выбирать удобное место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312922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Ищите насекомых на цветах, в траве или возле деревьев, где они часто бывают. Лупа поможет рассмотреть их ближе, но не нужно пугать или ловить их.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Маленькие, но очень важные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встречаются почти везде и помогают природе каждый день. У них шесть ног, тело из трёх частей и усики. Если присмотреться, мир вокруг сразу становится интереснее.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2026-05-25T16:24:58Z</dcterms:created>
  <dcterms:modified xsi:type="dcterms:W3CDTF">2026-05-25T16:24:58Z</dcterms:modified>
</cp:coreProperties>
</file>