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последовательности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последовательности приближаются к числу A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помогают увидеть, как числовые закономерности меняются при росте номера. Предел делает это описание точным и открывает путь к прогрессиям, дробям, рекуррентным формулам и первым идеям математического анализа.
</a:t>
            </a:r>
            <a:endParaRPr lang="en-US" sz="1491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и пределы в курсе 10 класса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последовательность и как она задаётся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 — это числа, расположенные по порядку: a1, a2, a3, … Каждый член имеет свой номер, а не просто значение, поэтому порядок здесь так же важен, как и сами числа.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Упорядоченный набор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последовательность задают явной формулой, например a_n = 1/n. Тогда любой член можно вычислить сразу, без поиска предыдущих значений или дополнительных таблиц.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Формульное задание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a_n обозначает n-й член последовательности. Она позволяет описывать всю последовательность одной формулой и удобно отслеживать, как меняются значения при увеличении номера.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член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можно задать таблицей, графиком или словесным правилом. Во всех случаях важно понять общий закон, начальные значения и характер изменения при росте n.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способы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следующий член выражают через предыдущий, например a_{n+1} = a_n/2. Такой способ показывает правило изменения последовательности и особенно важен для повторяющихся процессов.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Рекуррентное задание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предела на числовой прямой
</a:t>
            </a:r>
            <a:endParaRPr lang="en-US" sz="2584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последовательность сходится к числу A, её члены на числовой прямой располагаются всё ближе к этой точке. Расстояние между a_n и A постепенно уменьшается.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к точке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понимания удобно представить числовую прямую с отмеченной точкой A и несколькими членами последовательности вокруг неё. Такая схема показывает сам смысл сходимости без громоздких вычислений.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последовательности могут приближаться к пределу как сверху, так и снизу. Главное не направление движения, а то, что отклонение от A становится сколь угодно малым.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с разных сторон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номер n, тем точнее положение члена последовательности относительно предела. Это отражает идею, что бесконечное приближение можно описать через конечную точность.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номера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определение предела последовательности
</a:t>
            </a:r>
            <a:endParaRPr lang="en-US" sz="2637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любое ε &gt; 0 — это заранее выбранная малая граница ошибки. Она показывает, насколько близко члены последовательности должны оказаться к числу A.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точность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указать такой номер N, начиная с которого поведение последовательности становится устойчивым. Это означает, что дальнейшие члены уже не выходят за заданную точность.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момент N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n &gt; N должно выполняться неравенство |a_n − A| &lt; ε. Иными словами, каждый последующий член лежит внутри маленького промежутка вокруг предполагаемого предела.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условие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такое N можно найти для любого ε, то число A является пределом последовательности. В записи это обозначают lim n→∞ a_n = A.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метода и проверки предела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исследовать сходимость последовательности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типичных случая помогают увидеть, как вид последовательности связан с её поведением при больших n.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Сходимость зависит не только от формулы, но и от ограниченности, убывания и отсутствия колебаний.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 из темы «Предел последовательности»
</a:t>
            </a:r>
            <a:endParaRPr lang="en-US" sz="123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последовательностей и их пределов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разные формулы могут вести себя совершенно по-разному уже на первых шагах. Это помогает сравнить приближение, колебания и отсутствие устойчивой тенденции.
</a:t>
            </a:r>
            <a:endParaRPr lang="en-US" sz="133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1/n и (2n+1)/(n+3) сходятся, а (-1)^n не имеет предела из-за бесконечного чередования значений.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 учебного сравнения, 2025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последовательностей при росте n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18" y="2992814"/>
            <a:ext cx="162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749" y="299281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848" y="2992814"/>
            <a:ext cx="243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439" y="1575494"/>
            <a:ext cx="243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607894"/>
            <a:ext cx="324000" cy="25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предела последовательности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последовательность имеет предел, то он может быть только один. Это важно: нельзя одновременно сходиться к двум разным числам, даже если первые члены выглядят неоднозначно.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частного существует, если предел знаменателя не равен нулю. Поэтому при вычислениях всегда нужно отдельно проверять, не приводит ли знаменатель к недопустимому делению на ноль.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суммы равен сумме пределов, а предел разности — разности пределов. Эти правила позволяют разбивать сложное выражение на более простые части и вычислять пределы поэтапно.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произведения равен произведению пределов, если оба предела существуют. Это свойство особенно удобно при работе с дробями, степенями и выражениями, составленными из нескольких множителей.
</a:t>
            </a:r>
            <a:endParaRPr lang="en-US" sz="923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сходящаяся последовательность обязательно ограничена. Значит, её члены не могут уходить сколь угодно далеко, если они действительно приближаются к конечному числу.
</a:t>
            </a:r>
            <a:endParaRPr lang="en-US" sz="1076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сходимости, которые часто применяются в школе
</a:t>
            </a:r>
            <a:endParaRPr lang="en-US" sz="2291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последовательность всё время возрастает или всё время убывает, её поведение легче анализировать. Постоянное направление изменения часто подсказывает, что можно искать предел через дополнительные свойства.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особенно полезны, когда напрямую вычислить предел трудно. Вместо подстановки каждого члена можно рассуждать о характере изменения последовательности и делать строгий вывод.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члены последовательности регулярно чередуются между несколькими значениями, это обычно мешает сходимости. Такие колебания часто означают, что конечного предела не существует.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Монотонная последовательность имеет предел, если она ещё и ограничена: возрастающая — сверху, убывающая — снизу. Без границы значения могут уходить бесконечно далеко.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85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23" y="1225646"/>
            <a:ext cx="2559164" cy="19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последовательности 3/n первые члены заметно различаются: 3, 1,5, 1, 0,75. Но с ростом номера каждое значение становится всё ближе к нулю, и именно это приближение важно для понимания предела, а не отдельный первый член.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Последовательность, которая убывает к нулю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последовательности 1 + 1/n первые члены равны 2, 1,5, 1,33… 1,25. Здесь легко увидеть, что начальное значение не определяет предел: последовательность постепенно стремится к 1, хотя стартует с 2.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не совпадает с первым значением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приближения к пределу и частые вычислительные ошибки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последовательностей, заданных отношением многочленов от n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предела рациональных последовательностей
</a:t>
            </a:r>
            <a:endParaRPr lang="en-US" sz="23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255" y="1095725"/>
            <a:ext cx="2751339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Рекуррентные последовательности и их предельное значение
</a:t>
            </a:r>
            <a:endParaRPr lang="en-US" sz="2268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Рекуррентная последовательность задаётся через предыдущий член, поэтому сначала нужно внимательно выписать формулу вида a_{n+1} = f(a_n) и понять, какое преобразование выполняется на каждом шаге.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фиксируем правило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возможного предела важно исследовать, ограничена ли последовательность и не уходит ли она в бесконечность. Без этого равенство A = f(A) может оказаться лишь формальным.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оцениваем поведение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последовательность сходится к числу A, то в формуле можно перейти к пределу и получить уравнение A = f(A). Так находится кандидат на предельное значение, но его ещё нужно проверить.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предполагаем предел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последовательности встречаются в моделях роста, итерационных процессах и численных алгоритмах. Они показывают, как из простого правила может возникать устойчивая числовая закономерность.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применяем в задачах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число шагов, тем быстрее последовательность становится практически неотличимой от предела при заданной точности.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 приближается к пределу заметно быстрее, чем обратные степени n, хотя конечная цель у всех примеров одна.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условию |a_n − A| &lt; 0,01; учебные расчёты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сходимости: сравнение нескольких последовательностей
</a:t>
            </a:r>
            <a:endParaRPr lang="en-US" sz="22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 работе с пределами
</a:t>
            </a:r>
            <a:endParaRPr lang="en-US" sz="2626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значение последовательности не обязано ничего говорить о её пределе. Даже если первый член большой или необычный, последующее поведение может привести к совсем другому числу.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первый член и предел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чередуются вокруг некоторого числа, это ещё не означает существование предела. Для сходимости требуется, чтобы члены последовательности становились сколь угодно близкими к одному числу.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Принимают колебания за сходимость
</a:t>
            </a:r>
            <a:endParaRPr lang="en-US" sz="1154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несколько значений могут выглядеть обманчиво. Чтобы делать вывод о сходимости, нужно смотреть на общий вид формулы, а не только на короткий фрагмент последовательности.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Судят по слишком малому числу членов
</a:t>
            </a:r>
            <a:endParaRPr lang="en-US" sz="1076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последовательность растёт без границ, конечного предела у неё нет. В таких задачах важно отличать стремление к числу от бесконечного возрастания или убывания.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неограниченность
</a:t>
            </a:r>
            <a:endParaRPr lang="en-US" sz="131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механически сокращать выражение, не проверив, что допустимы все преобразования. Особенно важно следить за знаменателем: деление на ноль или потеря условий может исказить ответ.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при сокращении дробей
</a:t>
            </a:r>
            <a:endParaRPr lang="en-US" sz="11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 анализа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ключевые свойства сходящихся последовательностей и использовать их в решении задач.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теоремы позволяют не вычислять предел каждого члена по отдельности, а делать вывод на основе структуры последовательности и её свойств.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теоремы о пределах в краткой форме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944" y="1225646"/>
            <a:ext cx="2566691" cy="19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342" y="1225646"/>
            <a:ext cx="2559164" cy="19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предела последовательности подготавливает к изучению предела функции и непрерывности. В обоих случаях речь идёт о том, как выражение ведёт себя при приближении аргумента к заданной границе.
</a:t>
            </a:r>
            <a:endParaRPr lang="en-US" sz="1066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последовательности к функции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предел последовательности школьная алгебра переходит к более общим идеям анализа. Так появляются методы исследования непрерывности, приближённых вычислений и числовых моделей, где важно понимать предельное поведение величин.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к анализу и приложениям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рядов рассматривают не сами слагаемые, а частичные суммы S_n. Эти суммы образуют последовательность, и её предел определяет поведение бесконечного ряда, связывая разные разделы математики.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Частичные суммы как новая последовательность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предела последовательности с другими темами математики
</a:t>
            </a:r>
            <a:endParaRPr lang="en-US" sz="22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алгоритм проверки и нахождения предела в типовых заданиях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исследования последовательности на практических задачах
</a:t>
            </a:r>
            <a:endParaRPr lang="en-US" sz="20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640" y="3137594"/>
            <a:ext cx="243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предела последовательности
</a:t>
            </a:r>
            <a:endParaRPr lang="en-US" sz="2544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помогает понимать, когда приближённый вычислительный процесс уже достаточно близок к искомому значению и можно остановить расчёт без заметной потери точности.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росте, накоплении и итерациях предельное поведение позволяет описывать длительное развитие системы без подробного рассмотрения каждого промежуточного шага.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процессов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предела даёт критерий, насколько близко последовательность подошла к нужному числу. Это особенно важно, когда вычисления выполняются не до бесконечности, а до заданной точности.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точности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исследовании алгоритмов важно знать, стабилизируется ли результат при увеличении числа шагов. Предел показывает устойчивость и предсказуемость вычислительной схемы.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алгоритмов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пределе последовательности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последовательности показывает, к какому устойчивому значению стремится её поведение при больших n. Он опирается на точное ε-определение, свойства и признаки сходимости и связывает школьную алгебру с анализом.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2026-05-29T09:53:48Z</dcterms:created>
  <dcterms:modified xsi:type="dcterms:W3CDTF">2026-05-29T09:53:48Z</dcterms:modified>
</cp:coreProperties>
</file>