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формирует жизнь людей в Аргентине.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в Аргентине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Аргентина такая разная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севера до юга в Аргентине меняются климат, ландшафты и занятия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горы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страны тянутся Анды — высокая горная цепь с холодными ветрами и труднодоступными районами. Здесь природа сразу ограничивает земледелие и расселение.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лежит Пампа — обширная равнина с плодородными почвами. Именно поэтому здесь развиты поля, фермы и крупные сельскохозяйственные районы.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холод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занимает Патагония, где холодно, ветрено и сухо. Большие расстояния между населёнными пунктами заметно влияют на транспорт и образ жизни людей.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выходит к Атлантическому океану, который смягчает климат побережья. Здесь сосредоточены порты, рыболовство и города, связанные с торговлей и перевозками.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на карте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6 962 м — высота Аконкагуа, самой высокой вершины Южной Америки; на таких высотах людям сложнее жить и строить поселения.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высота Аконкагуа, самой высокой вершины Южной Америки.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6 962 м
</a:t>
            </a:r>
            <a:endParaRPr lang="en-US" sz="479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Пампа — хлебный пояс страны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ровный рельеф сделали Пампу главным сельскохозяйственным районом страны. Здесь удобно использовать технику, выращивать зерновые культуры и создавать крупные хозяйства.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равнина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кукуруза и соя занимают большие площади, потому что климат и почвы подходят для интенсивного земледелия. Урожай из этого региона важен для внутреннего рынка и экспорта.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соя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полей, в Пампе развито скотоводство. Открытые пространства позволяют разводить крупный рогатый скот и использовать пастбища, хотя часть природных лугов уже заменена хозяйственными угодьями.
</a:t>
            </a:r>
            <a:endParaRPr lang="en-US" sz="108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и пастбища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сельское хозяйство расширяется, тем заметнее меняется ландшафт. Новые дороги, фермы и распаханные участки сокращают площадь естественных травянистых территорий.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 холодные ветра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Ветреная 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и сухой климат делают жизнь в Патагонии непростой. Жителям важно учитывать большие расстояния и выбирать транспорт, который подходит для редкой сети поселений.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 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особенно важно там, где большие открытые пространства лучше подходят для пастбищ, чем для земледелия. Такое хозяйство связано с природными условиями южных равнин.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дают региону рабочие места и энергию. Добыча развивается там, где геологические ресурсы сочетаются с трудными, но освоенными территориями.
</a:t>
            </a:r>
            <a:endParaRPr lang="en-US" sz="110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приезжают к озёрам, ледникам и горным пейзажам. Для дальних поездок здесь особенно важны автомобили, автобусы и авиация, потому что города расположены далеко друг от друга.
</a:t>
            </a:r>
            <a:endParaRPr lang="en-US" sz="11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влажный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Чако и соседние лесные районы отличаются жарким климатом и сезонными дождями. Такие условия подходят для густой растительности и создают основу для лесного хозяйства.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хлопок, сахарный тростник и цитрусовые культуры, в том числе мандарины. Сельское хозяйство опирается на тепло и достаточное количество влаги в отдельные сезоны.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дают древесину и сырьё, но требуют осторожного использования. Если вырубка идёт слишком быстро, нарушается равновесие всей природной среды.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уменьшает места обитания животных и делает почву суше. Без деревьев земля хуже удерживает влагу и быстрее разрушается под дождями и ветром.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леса и саванны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субтропики на северо-востоке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Влажная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влажный климат северо-востока создаёт густую зелень и многочисленные реки. В таких условиях особенно хорошо развиваются леса, а передвижение часто связано с водой.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выращивают чай, йерба мате и цитрусовые. Эти культуры подходят регионам, где тепло сочетается с большим количеством осадков и плодородными почвами.
</a:t>
            </a:r>
            <a:endParaRPr lang="en-US" sz="1247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Туризм у водопадов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Игуасу — один из самых известных природных объектов страны. Они привлекают людей масштабом, шумом воды и ярким пейзажем вокруг.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едут гости
</a:t>
            </a:r>
            <a:pPr algn="l" indent="0" marL="0">
              <a:lnSpc>
                <a:spcPct val="100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интересны не только красотой, но и богатством живой природы. Именно сочетание воды, зелени и редких видов делает этот район особенно популярным.
</a:t>
            </a:r>
            <a:endParaRPr lang="en-US" sz="12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Атлантики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прибрежные города связывают Аргентину с торговлей, перевозками и рыболовством. Море помогает развитию экономики, а побережье становится важным транспортным пространством.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связь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расположены зоны отдыха, набережные и крупные городские районы. Здесь особенно заметно, как природа соседствует с активной хозяйственной деятельностью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нуждается в бережном отношении: пластик, сточные воды и нагрузка от портов ухудшают состояние воды. Поэтому защита моря важна для людей и животных.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задают жизнь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водой, рельефом и хозяйством в разных регионах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75% территории Аргентины находится в засушливых и полузасушливых районах, поэтому почвы здесь особенно уязвимы к распашке и вытаптыванию пастбищ.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страны относится к засушливым и полузасушливым зонам.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UNCCD, Country Profile: Argentina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плотины и орошение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том, как неравномерное распределение воды влияет на сельское хозяйство, города и энергетику Аргентины.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92% жителей Аргентины живут в городах, поэтому транспортные узлы, порты и дороги имеют для страны особое значение.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Аргентины проживает в городах.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92%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 — Argentina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помогает экономике, но без контроля за водой и отходами даже несколько промышленных площадок могут заметно повредить почвам и рекам.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вида добычи особенно важны для экономики страны.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Министерства экономики Аргентины и природоохранных обзоров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вырубка лесов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причин и последствий пожаров и обезлесения в лесных районах Аргентины.
</a:t>
            </a:r>
            <a:endParaRPr lang="en-US" sz="12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351602"/>
            <a:ext cx="4106400" cy="8393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Аргентины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природные условия напрямую определяют хозяйство, а вместе с ним и главные экологические риски регионов.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на равнинах люди используют разные ресурсы, но в обоих случаях природу важно беречь от истощения.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Аргентины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Игуасу: охрана водопадов и леса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Нацпарк Игуасу охраняет один из самых известных природных объектов страны — водопады и влажный лес вокруг них. Здесь сохраняют редкие виды, а маршруты для посетителей помогают сочетать защиту природы и туризм.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Лос-Гласьярес: ледники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Лос-Гласьярес бережёт ледники и высокогорные ландшафты Патагонии. Парк не только защищает природу, но и показывает, как можно развивать путешествия без разрушения хрупкой среды.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ущерба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животными возвращают в природу утраченные участки и виды. Такие проекты особенно важны там, где леса были вырублены или пострадали от пожаров.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природу защищают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школьник будет соблюдать хотя бы 4 простые привычки, общий результат для воды, отходов и пластика станет заметным уже в повседневной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особенно хорошо работают вместе.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материалы по экологическому образованию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→ человек → 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обобщает, как природные условия и хозяйственная деятельность связаны в разных регионах Аргентины.
</a:t>
            </a:r>
            <a:endParaRPr lang="en-US" sz="12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связывает природу и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показывает простую закономерность: природа задаёт возможности, а человек отвечает за то, насколько разумно ими пользуется. Если беречь землю, воду и леса, выигрывают и люди, и будущие поколения.
</a:t>
            </a:r>
            <a:endParaRPr lang="en-US" sz="47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2026-07-26T20:01:18Z</dcterms:created>
  <dcterms:modified xsi:type="dcterms:W3CDTF">2026-07-26T20:01:18Z</dcterms:modified>
</cp:coreProperties>
</file>