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 болота — водные богатства суши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 болота — ключевые природные водоёмы: как они устроены, образуются и кого спасают.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 болота встречаются на разных материках и в разных природных зонах. Они запасают пресную воду, смягчают климат и поддерживают реки. Люди используют озёра для воды и отдыха, а болота — для жизни многих редких видов.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для географии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2345" y="2948164"/>
            <a:ext cx="835200" cy="742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2370" y="2915264"/>
            <a:ext cx="60615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93345" y="2985284"/>
            <a:ext cx="835200" cy="6681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72345" y="2915264"/>
            <a:ext cx="808200" cy="80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437845" y="2915264"/>
            <a:ext cx="808200" cy="80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озеро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962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— это естественный водоём в углублении суши. Оно образовалось без прямой связи с океаном, поэтому его воды формируют собственные условия и круговороты.
</a:t>
            </a:r>
            <a:endParaRPr lang="en-US" sz="2239" dirty="0"/>
          </a:p>
        </p:txBody>
      </p:sp>
      <p:sp>
        <p:nvSpPr>
          <p:cNvPr id="11" name="Text 3"/>
          <p:cNvSpPr txBox="1"/>
          <p:nvPr/>
        </p:nvSpPr>
        <p:spPr>
          <a:xfrm>
            <a:off x="962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водоём
</a:t>
            </a:r>
            <a:endParaRPr lang="en-US" sz="3200" dirty="0"/>
          </a:p>
        </p:txBody>
      </p:sp>
      <p:sp>
        <p:nvSpPr>
          <p:cNvPr id="12" name="Text 4"/>
          <p:cNvSpPr txBox="1"/>
          <p:nvPr/>
        </p:nvSpPr>
        <p:spPr>
          <a:xfrm>
            <a:off x="43278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бывают пресными и солёными. От солёности зависят живущие организмы и даже то, как ведут себя воды при изменении погоды и температуры.
</a:t>
            </a:r>
            <a:endParaRPr lang="en-US" sz="2415" dirty="0"/>
          </a:p>
        </p:txBody>
      </p:sp>
      <p:sp>
        <p:nvSpPr>
          <p:cNvPr id="13" name="Text 5"/>
          <p:cNvSpPr txBox="1"/>
          <p:nvPr/>
        </p:nvSpPr>
        <p:spPr>
          <a:xfrm>
            <a:off x="43278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солёность
</a:t>
            </a:r>
            <a:endParaRPr lang="en-US" sz="3200" dirty="0"/>
          </a:p>
        </p:txBody>
      </p:sp>
      <p:sp>
        <p:nvSpPr>
          <p:cNvPr id="14" name="Text 6"/>
          <p:cNvSpPr txBox="1"/>
          <p:nvPr/>
        </p:nvSpPr>
        <p:spPr>
          <a:xfrm>
            <a:off x="7693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озёрах вода может занимать значительную часть котловины. Тогда глубины и площади позволяют формироваться разным водным слоям и местообитаниям.
</a:t>
            </a:r>
            <a:endParaRPr lang="en-US" sz="2173" dirty="0"/>
          </a:p>
        </p:txBody>
      </p:sp>
      <p:sp>
        <p:nvSpPr>
          <p:cNvPr id="15" name="Text 7"/>
          <p:cNvSpPr txBox="1"/>
          <p:nvPr/>
        </p:nvSpPr>
        <p:spPr>
          <a:xfrm>
            <a:off x="7693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 может быть много
</a:t>
            </a:r>
            <a:endParaRPr lang="en-US" sz="3200" dirty="0"/>
          </a:p>
        </p:txBody>
      </p:sp>
      <p:sp>
        <p:nvSpPr>
          <p:cNvPr id="16" name="Text 8"/>
          <p:cNvSpPr txBox="1"/>
          <p:nvPr/>
        </p:nvSpPr>
        <p:spPr>
          <a:xfrm>
            <a:off x="110588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озёра сравнительно мелкие и могут сильно меняться по уровню воды. Сезонные колебания влияют на растения, животных и условия для размножения.
</a:t>
            </a:r>
            <a:endParaRPr lang="en-US" sz="2332" dirty="0"/>
          </a:p>
        </p:txBody>
      </p:sp>
      <p:sp>
        <p:nvSpPr>
          <p:cNvPr id="17" name="Text 9"/>
          <p:cNvSpPr txBox="1"/>
          <p:nvPr/>
        </p:nvSpPr>
        <p:spPr>
          <a:xfrm>
            <a:off x="110588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 может быть мало
</a:t>
            </a:r>
            <a:endParaRPr lang="en-US" sz="3200" dirty="0"/>
          </a:p>
        </p:txBody>
      </p:sp>
      <p:sp>
        <p:nvSpPr>
          <p:cNvPr id="18" name="Text 10"/>
          <p:cNvSpPr txBox="1"/>
          <p:nvPr/>
        </p:nvSpPr>
        <p:spPr>
          <a:xfrm>
            <a:off x="14424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отличаются по площади и глубине: от небольших лесных водоёмов до крупных водоёмов, которые заметны на карте страны и влияют на окружающую территорию.
</a:t>
            </a:r>
            <a:endParaRPr lang="en-US" sz="2253" dirty="0"/>
          </a:p>
        </p:txBody>
      </p:sp>
      <p:sp>
        <p:nvSpPr>
          <p:cNvPr id="19" name="Text 11"/>
          <p:cNvSpPr txBox="1"/>
          <p:nvPr/>
        </p:nvSpPr>
        <p:spPr>
          <a:xfrm>
            <a:off x="14424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очень разные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образуются озёра
</a:t>
            </a:r>
            <a:endParaRPr lang="en-US" sz="46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46900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земной коры
</a:t>
            </a:r>
            <a:pPr algn="l" indent="0" marL="0">
              <a:lnSpc>
                <a:spcPct val="100000"/>
              </a:lnSpc>
              <a:buNone/>
            </a:pPr>
            <a:r>
              <a:rPr lang="en-US" sz="17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Котловины возникают при движении литосферных плит. Земная поверхность может опускаться и образовывать углубление, в котором затем накапливается вода.
</a:t>
            </a:r>
            <a:endParaRPr lang="en-US" sz="2511" dirty="0"/>
          </a:p>
        </p:txBody>
      </p:sp>
      <p:sp>
        <p:nvSpPr>
          <p:cNvPr id="11" name="Text 3"/>
          <p:cNvSpPr txBox="1"/>
          <p:nvPr/>
        </p:nvSpPr>
        <p:spPr>
          <a:xfrm>
            <a:off x="9925825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русла и обвалы
</a:t>
            </a:r>
            <a:pPr algn="l" indent="0" marL="0">
              <a:lnSpc>
                <a:spcPct val="100000"/>
              </a:lnSpc>
              <a:buNone/>
            </a:pPr>
            <a:r>
              <a:rPr lang="en-US" sz="1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могут появляться в старых руслах рек, где русло изменило направление. Иногда котловину создают обвалы или оползни, перекрывающие путь воде.
</a:t>
            </a:r>
            <a:endParaRPr lang="en-US" sz="2529" dirty="0"/>
          </a:p>
        </p:txBody>
      </p:sp>
      <p:sp>
        <p:nvSpPr>
          <p:cNvPr id="12" name="Text 4"/>
          <p:cNvSpPr txBox="1"/>
          <p:nvPr/>
        </p:nvSpPr>
        <p:spPr>
          <a:xfrm>
            <a:off x="6528162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ледников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7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ледникового периода ледники отступали, а талые воды оставляли углубления. В некоторых местах вода закреплялась в котловине и превращалась в озеро.
</a:t>
            </a:r>
            <a:endParaRPr lang="en-US" sz="2511" dirty="0"/>
          </a:p>
        </p:txBody>
      </p:sp>
      <p:sp>
        <p:nvSpPr>
          <p:cNvPr id="13" name="Text 5"/>
          <p:cNvSpPr txBox="1"/>
          <p:nvPr/>
        </p:nvSpPr>
        <p:spPr>
          <a:xfrm>
            <a:off x="13375125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Тектоническая впадина Байкала
</a:t>
            </a:r>
            <a:pPr algn="l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4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связан с глубокой тектонической впадиной. Именно особенности строения земной коры помогают этому озеру быть очень глубоким и долго сохранять водоём.
</a:t>
            </a:r>
            <a:endParaRPr lang="en-US" sz="216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39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учебная классификация типов происхождения озёрных котловин (точные доли не указаны).
</a:t>
            </a:r>
            <a:endParaRPr lang="en-US" sz="1939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берутся озёрные котловины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каждого типа котловин условия воды различаются: где-то озёра глубже, где-то — мелководнее, и это влияет на жизнь в водоёме.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процессы «порождают» разные истории появления озёр. Поэтому по котловине можно понять, какие природные силы действовали в прошлом.
</a:t>
            </a:r>
            <a:endParaRPr lang="en-US" sz="4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Мелководье и береговая зона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озера обычно выделяются мелководье, береговая зона и более глубокая часть. У кромки воды часто растут камыш и тростник, создавая укрытия для мелких обитателей.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Глубокая часть и значение для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мелкой воде легче найти пищу, поэтому там нередко больше мелких животных и мальков рыб. На глубине условия более стабильные, и некоторые виды предпочитают именно её.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и части озера
</a:t>
            </a:r>
            <a:endParaRPr lang="en-US" sz="4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в озёрах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 воде и у берега обеспечивают пищу и убежище. Поэтому у заросших участков биомасса обычно выше, чем на открытом пространстве озера.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озёрах встречаются рыбы, лягушки, моллюски и насекомые, а также планктон. Планктон играет роль «корма» для многих водных животных и помогает пищевой цепи работать.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прозрачных и более холодных озёрах вода часто насыщена кислородом. Благодаря этому могут жить разные виды рыб, которым нужна хорошая «воздушность» воды.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395225"/>
            <a:ext cx="9042900" cy="369695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справочные сведения по географии (в пределах общего школьного курса).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озёра мира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известных озёр по глубине и масштабу показывает, насколько разные водоёмы встречаются на Земле.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заметно различаются: одни лидируют по глубине, другие — по площади. Их положение на карте также определяет климат и связь с окружающими территориями.
</a:t>
            </a:r>
            <a:endParaRPr lang="en-US" sz="4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болото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Болото — это участок суши с избыточной влажностью. В таких местах вода задерживается близко к поверхности, а почва почти всегда очень мокрая и слабо проветривается.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болотах растут влаголюбивые растения. Их остатки разлагаются медленно из-за недостатка воздуха в сырой среде, поэтому растительный «слой» накапливается постепенно.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на болотах образуется торф — ценный природный компонент. Он формируется из частично разложившихся растительных остатков и помогает сохранять влажность в ландшафте.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образуется болото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превращения избытка влаги и растительных остатков в торф и болото.
</a:t>
            </a:r>
            <a:endParaRPr lang="en-US" sz="2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болот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болота занимают среднее положение: они получают и осадки, и часть подпитки снизу. Поэтому условия там смешанные — по составу воды и по типам растений. Их можно встретить в разных ландшафтах.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Низинные болота чаще получают воду из грунта и рек. Поэтому в них больше растворённых солей и питательных веществ, а растения растут активнее. Такие болота часто окружают поймы и долины.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Верховые болота питаются в основном дождями и снегом. Из-за этого воды мало солей, питание беднее, а растительный покров развивается медленнее. Обычно здесь заметны кочки и более сухие участки.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Узнавать тип болота важно для охраны: растения, торфообразование и живой мир зависят от того, откуда поступает вода. Понимание различий помогает бережно планировать хозяйственную деятельность.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болот: как они «держатся» на влажной почве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Сфагновые мхи образуют плотный покров и словно удерживают влагу. Их «ковёр» долго сохраняет сырость, поэтому вода не так быстро уходит. Накапливающиеся растительные остатки со временем превращаются в торф, меняя саму среду болота.
</a:t>
            </a:r>
            <a:endParaRPr lang="en-US" sz="2211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Сфагнум: мох, который работает как губка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Пушица часто растёт группами и помогает формировать «островки» на болоте. Рядом нередко можно увидеть кочки, которые поднимаются над более мокрыми участками. Так растения получают чуть более устойчивые условия для корней.
</a:t>
            </a:r>
            <a:endParaRPr lang="en-US" sz="2211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Кочки и пушица: уютные островки среди воды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многих болотах почва бедна питательными веществами. Клюква приспособилась к таким условиям и образует плотные кустики. А росянка дополняет питание ловлей мелких насекомых — липкие листья удерживают добычу.
</a:t>
            </a:r>
            <a:endParaRPr lang="en-US" sz="2211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1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Клюква и росянка: как выживают растения с «бедным питанием»
</a:t>
            </a:r>
            <a:endParaRPr lang="en-US" sz="241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9755" y="2839747"/>
            <a:ext cx="664200" cy="59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00005" y="2839747"/>
            <a:ext cx="664200" cy="590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820255" y="2869267"/>
            <a:ext cx="664200" cy="5313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1003805" y="2827747"/>
            <a:ext cx="537600" cy="614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4085655" y="2827747"/>
            <a:ext cx="614400" cy="6144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озёр и болот
</a:t>
            </a:r>
            <a:endParaRPr lang="en-US" sz="4500" dirty="0"/>
          </a:p>
        </p:txBody>
      </p:sp>
      <p:sp>
        <p:nvSpPr>
          <p:cNvPr id="1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17" name="Text 2"/>
          <p:cNvSpPr txBox="1"/>
          <p:nvPr/>
        </p:nvSpPr>
        <p:spPr>
          <a:xfrm>
            <a:off x="148667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мелководной зоне больше пищи и укрытий, поэтому здесь часто держатся мальки и многие виды рыб. Заросли у берега работают как «детский сад» для молоди.
</a:t>
            </a:r>
            <a:endParaRPr lang="en-US" sz="2226" dirty="0"/>
          </a:p>
        </p:txBody>
      </p:sp>
      <p:sp>
        <p:nvSpPr>
          <p:cNvPr id="18" name="Text 3"/>
          <p:cNvSpPr txBox="1"/>
          <p:nvPr/>
        </p:nvSpPr>
        <p:spPr>
          <a:xfrm>
            <a:off x="146402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в мелководьях
</a:t>
            </a:r>
            <a:endParaRPr lang="en-US" sz="2800" dirty="0"/>
          </a:p>
        </p:txBody>
      </p:sp>
      <p:sp>
        <p:nvSpPr>
          <p:cNvPr id="19" name="Text 4"/>
          <p:cNvSpPr txBox="1"/>
          <p:nvPr/>
        </p:nvSpPr>
        <p:spPr>
          <a:xfrm>
            <a:off x="460692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 находят на болотах влажные места и подходящие условия для размножения. Их развитие связано с водой, поэтому они особенно заметны в сырых сезонах года.
</a:t>
            </a:r>
            <a:endParaRPr lang="en-US" sz="2300" dirty="0"/>
          </a:p>
        </p:txBody>
      </p:sp>
      <p:sp>
        <p:nvSpPr>
          <p:cNvPr id="20" name="Text 5"/>
          <p:cNvSpPr txBox="1"/>
          <p:nvPr/>
        </p:nvSpPr>
        <p:spPr>
          <a:xfrm>
            <a:off x="458427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 и земноводные
</a:t>
            </a:r>
            <a:endParaRPr lang="en-US" sz="2800" dirty="0"/>
          </a:p>
        </p:txBody>
      </p:sp>
      <p:sp>
        <p:nvSpPr>
          <p:cNvPr id="21" name="Text 6"/>
          <p:cNvSpPr txBox="1"/>
          <p:nvPr/>
        </p:nvSpPr>
        <p:spPr>
          <a:xfrm>
            <a:off x="772717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Бобры используют богатую растительность берегов и строят хатки и плотины. Их деятельность меняет уровень воды, создавая новые места обитания для других животных.
</a:t>
            </a:r>
            <a:endParaRPr lang="en-US" sz="2145" dirty="0"/>
          </a:p>
        </p:txBody>
      </p:sp>
      <p:sp>
        <p:nvSpPr>
          <p:cNvPr id="22" name="Text 7"/>
          <p:cNvSpPr txBox="1"/>
          <p:nvPr/>
        </p:nvSpPr>
        <p:spPr>
          <a:xfrm>
            <a:off x="770452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Бобры
</a:t>
            </a:r>
            <a:endParaRPr lang="en-US" sz="2800" dirty="0"/>
          </a:p>
        </p:txBody>
      </p:sp>
      <p:sp>
        <p:nvSpPr>
          <p:cNvPr id="23" name="Text 8"/>
          <p:cNvSpPr txBox="1"/>
          <p:nvPr/>
        </p:nvSpPr>
        <p:spPr>
          <a:xfrm>
            <a:off x="1084742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Ондатры хорошо приспособлены к жизни возле воды: им нужны и укрытия, и корм. Они активно используют водные растения и прибрежные заросли.
</a:t>
            </a:r>
            <a:endParaRPr lang="en-US" sz="2300" dirty="0"/>
          </a:p>
        </p:txBody>
      </p:sp>
      <p:sp>
        <p:nvSpPr>
          <p:cNvPr id="24" name="Text 9"/>
          <p:cNvSpPr txBox="1"/>
          <p:nvPr/>
        </p:nvSpPr>
        <p:spPr>
          <a:xfrm>
            <a:off x="1082477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8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Ондатры и другие полуводные животные
</a:t>
            </a:r>
            <a:endParaRPr lang="en-US" sz="2483" dirty="0"/>
          </a:p>
        </p:txBody>
      </p:sp>
      <p:sp>
        <p:nvSpPr>
          <p:cNvPr id="25" name="Text 10"/>
          <p:cNvSpPr txBox="1"/>
          <p:nvPr/>
        </p:nvSpPr>
        <p:spPr>
          <a:xfrm>
            <a:off x="1396767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— важное место гнездования и остановка для перелётных птиц. Уткам и цаплям подходят мелководья, а куликам помогают участки с мягким берегом и кормом.
</a:t>
            </a:r>
            <a:endParaRPr lang="en-US" sz="2183" dirty="0"/>
          </a:p>
        </p:txBody>
      </p:sp>
      <p:sp>
        <p:nvSpPr>
          <p:cNvPr id="26" name="Text 11"/>
          <p:cNvSpPr txBox="1"/>
          <p:nvPr/>
        </p:nvSpPr>
        <p:spPr>
          <a:xfrm>
            <a:off x="1394502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Птицы: утки, цапли и кулики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81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наглядная диаграмма: условные баллы для сравнения значимости функций (без привязки к конкретным измерениям).
</a:t>
            </a:r>
            <a:endParaRPr lang="en-US" sz="1818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дают озёра и болота людям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прямых ресурсов, заболоченные территории смягчают колебания уровня воды: после дождей вода задерживается, а затем постепенно уходит в русла.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набора функций видно, что главное значение связано с сохранением воды и поддержанием природного равновесия. Второй по важности блок — среда обитания и ресурсы.
</a:t>
            </a:r>
            <a:endParaRPr lang="en-US" sz="4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679950" y="491775"/>
            <a:ext cx="158556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озёра и болота меняются со временем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2069400" y="1828250"/>
            <a:ext cx="59289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8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водоёма
</a:t>
            </a:r>
            <a:pPr algn="l" indent="0" marL="0">
              <a:lnSpc>
                <a:spcPct val="130040"/>
              </a:lnSpc>
              <a:buNone/>
            </a:pPr>
            <a:r>
              <a:rPr lang="en-US" sz="953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906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формируется в углублении суши. Вода накапливается, и в первые годы начинает складываться «живая» жизнь: водоросли, мелкие организмы, прибрежные растения.
</a:t>
            </a:r>
            <a:endParaRPr lang="en-US" sz="2478" dirty="0"/>
          </a:p>
        </p:txBody>
      </p:sp>
      <p:sp>
        <p:nvSpPr>
          <p:cNvPr id="11" name="Text 3"/>
          <p:cNvSpPr txBox="1"/>
          <p:nvPr/>
        </p:nvSpPr>
        <p:spPr>
          <a:xfrm>
            <a:off x="2069400" y="4261550"/>
            <a:ext cx="59289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5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Заростание и накопление растительных остатков
</a:t>
            </a:r>
            <a:pPr algn="l" indent="0" marL="0">
              <a:lnSpc>
                <a:spcPct val="130040"/>
              </a:lnSpc>
              <a:buNone/>
            </a:pPr>
            <a:r>
              <a:rPr lang="en-US" sz="806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61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мелкие участки зарастают, а на дне накапливаются растительные остатки. Так вода может становиться более «заполненной», а берега — более заболоченными.
</a:t>
            </a:r>
            <a:endParaRPr lang="en-US" sz="2095" dirty="0"/>
          </a:p>
        </p:txBody>
      </p:sp>
      <p:sp>
        <p:nvSpPr>
          <p:cNvPr id="12" name="Text 4"/>
          <p:cNvSpPr txBox="1"/>
          <p:nvPr/>
        </p:nvSpPr>
        <p:spPr>
          <a:xfrm>
            <a:off x="2069400" y="6699350"/>
            <a:ext cx="59289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3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озера в болотный ландшафт
</a:t>
            </a:r>
            <a:pPr algn="l" indent="0" marL="0">
              <a:lnSpc>
                <a:spcPct val="130040"/>
              </a:lnSpc>
              <a:buNone/>
            </a:pPr>
            <a:r>
              <a:rPr lang="en-US" sz="95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902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процесс продолжается, озеро может сильно уменьшиться и приобрести черты болота: меньше открытой воды, больше мха и торфа. Иногда водоём распадается на отдельные участки.
</a:t>
            </a:r>
            <a:endParaRPr lang="en-US" sz="2473" dirty="0"/>
          </a:p>
        </p:txBody>
      </p:sp>
      <p:sp>
        <p:nvSpPr>
          <p:cNvPr id="13" name="Text 5"/>
          <p:cNvSpPr txBox="1"/>
          <p:nvPr/>
        </p:nvSpPr>
        <p:spPr>
          <a:xfrm>
            <a:off x="9855350" y="3145238"/>
            <a:ext cx="59289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или рост болота
</a:t>
            </a:r>
            <a:pPr algn="l" indent="0" marL="0">
              <a:lnSpc>
                <a:spcPct val="130040"/>
              </a:lnSpc>
              <a:buNone/>
            </a:pPr>
            <a:r>
              <a:rPr lang="en-US" sz="93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6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высокой влажности болото может расширяться. Напротив, небольшие озёра способны исчезнуть полностью. На скорость изменений влияют климат, осушение, плотины и загрязнение воды.
</a:t>
            </a:r>
            <a:endParaRPr lang="en-US" sz="242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природные примеры России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— самое глубокое озеро в мире и один из главных природных объектов России. Его огромные размеры и глубина позволяют существовать многим редким видам животных и растений.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Ладожское и Онежское озёра находятся на северо-западе страны. Они важны и для природы, и для людей: здесь живут разнообразные водные организмы и развиваются хозяйственные виды деятельности.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Васюганские болота в Западной Сибири входят в число крупнейших болотных территорий мира. Они поддерживают влажность региона, участвуют в круговороте воды и служат домом для многих видов.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576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для сравнения рисков: условные баллы, основанные на качественном описании угроз (без привязки к статистике конкретных лет).
</a:t>
            </a:r>
            <a:endParaRPr lang="en-US" sz="1576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озёрам и болотам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берега разрушают строительством или техника заезжает на влажные участки, почва оголяется, а вода быстрее «мутнеет». Животным становится сложнее находить корм и укрытия.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сильнее всего влияют факторы, меняющие состав воды и водный режим: загрязнение и осушение. Следом идут разрушение берегов и действия человека на торфяниках.
</a:t>
            </a:r>
            <a:endParaRPr lang="en-US" sz="4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охраняют озёра и болота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ключевые водно-болотные угодья охраняют по Рамсарской конвенции. Такой подход помогает сохранить места гнездования птиц и важные участки для водных животных.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 болота защищают в заповедниках и национальных парках, а также выделяют водоохранные зоны. Там ограничивают вредные воздействия и следят за состоянием берегов и воды.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сохранения природы организуют уборку и благоустройство берегов, снижают уровень загрязнения и не допускают лишней застройки. Важно сохранять естественные границы болота и не осушать его.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3500405"/>
            <a:ext cx="8493000" cy="425899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и болото: чем они похожи и чем отличаются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— открытая форма водного ландшафта с большей долей свободной воды и глубиной, а болото — очень влажный участок суши с мхами и торфом. Обе природные системы связаны с водой и поддерживают жизнь.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— степень «открытости» воды и наличие торфа. При этом общая роль схожа: и озёра, и болота дают пищу, укрытие и поддерживают круговорот воды.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 природоведению (обобщение признаков без привязки к одному источнику).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784"/>
            <a:ext cx="10423200" cy="103112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65450" y="3393500"/>
            <a:ext cx="10207500" cy="20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 болота — «живые резервуары»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42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3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 болота — важные природные объекты: они запасают пресную воду, создают среду для растений и животных, поддерживают влажность и влияют на реки и климат. Беречь их — значит заботиться о будущем.
</a:t>
            </a:r>
            <a:endParaRPr lang="en-US" sz="325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2026-05-11T15:41:46Z</dcterms:created>
  <dcterms:modified xsi:type="dcterms:W3CDTF">2026-05-11T15:41:46Z</dcterms:modified>
</cp:coreProperties>
</file>