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90599" y="1394500"/>
            <a:ext cx="59463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заболеваний и повреждений глаз: ключевые темы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и травмы глаз, их влияние и профилактика для сохранения зрения.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глаза и роль зрения в жизни человека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состоит из роговицы, радужки, хрусталика и сетчатки, обеспечивающих восприятие света, цветов и движения. Зрение — источник до 80% информации, важнейший для учебы и безопасности.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Конъюнктивит: причины, симптомы, лечение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Конъюнктивит вызывается бактериями, вирусами или аллергенами, поражая слизистую оболочку глаза и вызывая воспаление.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симптомы — покраснение, зуд, обильные выделения и слезотечение, что приводит к дискомфорту и снижению зрения.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включает гигиенические меры, применение глазных капель и при необходимости антибиотиков по назначению врача.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Близорукость и дальнозоркость у подростков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Близорукость затрудняет четкое видение удалённых предметов, дальнозоркость — объектов вблизи, что часто проявляется в подростковом возрасте.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коррекции назначают очки или контактные линзы, а также рекомендуют специальные упражнения для расслабления глазных мышц.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включают наследственность, частое использование гаджетов и недостаточное освещение во время чтения или учебы.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гимнастика и правильная организация рабочего пространства помогают замедлить прогрессирование этих нарушений.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глаз: виды и последствия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травмы включают ушибы, порезы, попадание инородных тел и ожоги, вызывающие сильную боль и нарушение зрения.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оказание медицинской помощи снижает риск инфекций и серьезных осложнений, сохраняя функциональность глаза.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913" y="1611696"/>
            <a:ext cx="4219818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заболеваний глаз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причины, симптомы и методы лечения конъюнктивита, трахомы и глаукомы.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схожесть симптомов, каждый недуг требует индивидуального подхода в диагностике и терапии.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Минздрав РФ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Катаракта и врожденные аномалии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Катаракта проявляется помутнением хрусталика, снижая остроту зрения, чаще встречается у взрослых, но бывает и у детей.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Врожденные аномалии глаз, такие как бельмо и микрофтальмия, обусловлены генетическими или внешними факторами внутриутробного развития.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лечения применяют хирургическое удаление помутневшего хрусталика; эффективность зависит от своевременной диагностики.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глаукомы среди подростков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случаев глаукомы среди молодых пациентов требует особого внимания к наследственным факторам и регулярным обследованиям для предотвращения слепоты.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как ключ к сохранению зрения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визиты к офтальмологу и контроль внутриглазного давления позволяют начать лечение вовремя, снижая риски необратимых изменений.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Глаукома: хроническое повышение давления в глазу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Аллергические реакции: причины и проявления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Аллергия глаз чаще возникает при воздействии пыльцы растений, шерсти животных и бытовой пыли, вызывая воспаление слизистой.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включают зуд, покраснение, отёчность век и повышенное слезотечение, существенно ухудшая комфорт и зрение.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основано на исключении контакта с аллергенами и применении противоаллергических капель под контролем врача.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нарушений зрения у школьников (2010–2023)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случаев связано с ростом времени перед экранами и изменениями образа жизни подростков.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показателей требует внедрения профилактических мер в учебных учреждениях для снижения нагрузки на зрение.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2023 год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и правила гигиены глаз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Бактериальные и вирусные инфекции глаз часто развиваются из-за несоблюдения личной гигиены, особенно при грязных руках и использовании чужих полотенец или предметов ухода за глазами.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мытье рук, индивидуальное использование контактных линз и осторожность с предметами для глаз снижают вероятность развития инфекций и помогают избежать распространения конъюнктивита.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напряжение глаз при работе за компьютером вызывает ощущение усталости, снижает концентрацию и может привести к временному ухудшению зрения.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и раздражение глаз появляются из-за недостаточного количества морганий при фиксации взгляда на экране, что требует частого увлажнения глаз искусственными каплями.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«песка» и жжение связано с воспалением слизистой, поэтому важно делать регулярные перерывы и выполнять упражнения для расслабления глаз.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Размытость изображения наблюдается при усталости мышц глаза; для профилактики рекомендуется регулировать яркость экрана и использовать правило 20-20-20 — каждые 20 минут смотреть на объект в 20 футах в течение 20 секунд.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Компьютерный зрительный синдром: основные проявления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первой помощи при травмах глаза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рекомендации офтальмологов и скорой медицинской помощи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ожоги роговицы: профилактика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прямого воздействия солнечных лучей на глаза, особенно в период максимальной активности ультрафиолета летом и в горах, чтобы предотвратить ожоги роговицы.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солнцезащитные очки с качественными УФ-фильтрами, которые блокируют вредное излучение и снижают риск повреждений глазного покрова.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пренебрегайте шляпами с широкими полями и старайтесь находиться в тени в солнечные часы для дополнительной защиты глаз от ультрафиолетового света.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подростков, регулярно проходящих офтальмологические осмотры, сохраняют качество зрения лучше сверстников.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проверки зрения у врача и соблюдение правил гигиены способствуют снижению риска развития глазных заболеваний в подростковом возрасте.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здоровье глаз: что важно знать подросткам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 — главный защитник зрения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 способствует поддержанию нормального состояния роговицы и сетчатки. Его дефицит вызывает сухость глаз и ухудшение зрения в темноте. Морковь и шпинат — одни из лучших источников этого витамина.
</a:t>
            </a:r>
            <a:endParaRPr lang="en-US" sz="816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Антиоксиданты в борьбе с возрастными изменениями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C и E помогают защищать глазные ткани от окислительного стресса, замедляя развитие катаракты. Ежедневное потребление овощей и фруктов поддерживает здоровье глаз.
</a:t>
            </a:r>
            <a:endParaRPr lang="en-US" sz="766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Лютеин и цинк для укрепления сетчатки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Лютеин и цинк улучшают защиту сетчатки от вредных факторов, способствуют улучшению остроты зрения. Черника, орехи и яйца — хорошие источники этих нутриентов.
</a:t>
            </a:r>
            <a:endParaRPr lang="en-US" sz="8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7036" y="1611696"/>
            <a:ext cx="4722285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и действия при глазных заболеваниях и повреждениях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определить возможное заболевание по симптомам и выбрать правильные действия для первой помощи или обращения к врачу.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симптомов позволяет своевременно начать лечение и снизить риск осложнений.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офтальмологическое общество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 спорт: меры для предотвращения травм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надевайте специальные защитные очки при занятиях активными видами спорта, такими как футбол, баскетбол и хоккей, чтобы уменьшить риск травм глаз.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правила техники безопасности и спортивные инструкции в команде или тренажерном зале для предотвращения случайных повреждений глаз.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качественный спортивный инвентарь, соответствующий возрасту и уровню подготовки, что позволит избежать бытовых и тренировочных травм.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проходите профилактические осмотры у офтальмолога, особенно при наличии травм в анамнезе, чтобы контролировать здоровье глаз и предотвращать осложнения.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необходимо посещать врача-офтальмолога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появлении внезапной острой боли или резкого ухудшения зрения следует немедленно обратиться к специалисту для предотвращения необратимых повреждений.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покраснение, помутнение глазного яблока или выделения сохраняются более нескольких дней, это сигнал для обязательного обследования и лечения.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Кровотечение из глаза или постоянное ощущение инородного тела требует срочного медицинского вмешательства без самостоятельного самолечения.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глаз — залог успешного будущего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профилактических мер и регулярные визиты к офтальмологу помогают сохранить зрение, что важно для активного обучения и безопасной жизни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2026-05-08T23:40:18Z</dcterms:created>
  <dcterms:modified xsi:type="dcterms:W3CDTF">2026-05-08T23:40:18Z</dcterms:modified>
</cp:coreProperties>
</file>