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«Станционный смотритель»: история о любви, потере и человеческом достоинстве
</a:t>
            </a:r>
            <a:endParaRPr lang="en-US" sz="1720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Самсоне Вырине и Дуни: любовь, утрата и позднее раскаяние на фоне социальной несправедливости.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создания, место действия и особенности эпохи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написано в 1830 году, в Болдинскую осень, и связано с жизнью России начала XIX века. События разворачиваются на почтовой станции — месте остановок и смены лошадей. Так показана жизнь простых людей в зависимости от влиятельных.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«Станционный смотритель» — небольшая повесть с яркими бытовыми деталями и психологической глубиной. Сюжет развивается быстро, а чувства героев раскрываются через наблюдения и поступки.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рассказана от лица вымышленного Ивана Петровича Белкина. Такой прием делает текст похожим на реальный случай: читатель как будто узнаёт чью-то судьбу из первых рук.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объём, точные приметы дороги и спокойный тон помогают понять происходящее без сложных объяснений. Поэтому повесть хорошо воспринимается даже читателями 6 класса.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повести и роль вымышленного рассказчика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84" y="1531350"/>
            <a:ext cx="3512032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 и их значение в сюжете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«Повести Белкина».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истории и какую роль каждый персонаж играет в конфликте?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на столкновении человеческих чувств: забота Вырина против силы и безучастности сильного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Сюжет: от встречи к утрате и финальной памяти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событий в повести «Станционный смотритель».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Самсон Вырин: образ простого и беззащитного человека
</a:t>
            </a:r>
            <a:endParaRPr lang="en-US" sz="1911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жизнь и внутреннее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Самсон Вырин служит на почтовой станции и живёт небогато. Он заботится о Дуни, старается сохранить порядок и спокойствие, потому что для него семья — главная опора.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после исчезновения дочери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дочь уезжает и не возвращается, в нём нарастают боль, обида и усталость. Пушкин показывает, что «маленький человек» силён сердцем, но почти лишён защиты перед сильными.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Дуня показана заботливой дочерью: она помогает отцу, поддерживает в доме тепло и порядок. Её участие в жизни Вырина чувствуется как естественная часть семьи.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с Минским вызывает сложные чувства. В её решении сочетаются доверие к человеку «с другой стороны жизни», желание перемен и отказ от семейного долга перед самым близким человеком.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приезд на могилу показывает, что память о отце осталась. Дуня испытывает вину, и это чувство не проходит, даже если время уже ушло и исправить ничего нельзя.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Дуня: любовь к отцу, мечта о другой жизни и позднее раскаяние
</a:t>
            </a:r>
            <a:endParaRPr lang="en-US" sz="16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Минский и сила, которой не может противостоять простой человек
</a:t>
            </a:r>
            <a:endParaRPr lang="en-US" sz="1627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Минский — офицер из более обеспеченной среды. Его уверенность и манера разговаривать создают ощущение власти: он действует так, будто его решение — главное и окончательное.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Станционный смотритель оказывается слабее не по характеру, а по возможностям. Деньги и положение Минского позволяют ему быстро изменить судьбу Дуни и поставить Вырина в зависимую позицию.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Минского Пушкин подчёркивает неравенство: богатый человек может отгородиться словами и обстоятельствами, а бедному остаётся только попытка добиться справедливости.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поступки героев объясняются не только обстоятельствами, но и отношением к близким.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 и их связь с сюжетом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Центральной силой сюжета становится любовь родителя: именно она определяет действия Вырина, а затем превращается в боль и память.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содержания повести А. С. Пушкина «Станционный смотритель» (распределение долей — для наглядности).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«маленького человека» в русской литературе
</a:t>
            </a:r>
            <a:endParaRPr lang="en-US" sz="2139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Вырин — не герой с громкой славой, а обычный работник, которого легко не заметить. Его жизнь зависит от чужих решений, и именно это подчёркивает уязвимость персонажа.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служащий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Вырин беден и незаметен, его переживания очень сильны. Любовь к дочери показывает: внутренний мир может быть важнее статуса и положения в обществе.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чувства при внешней скромности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столкновение человека без власти и человека с возможностями. Вырин пытается добиваться справедливости, но ему не хватает силы против влиятельного окружения.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как причина бессилия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убеждает читателя: простые люди заслуживают внимания. Сочувствие становится нравственным уроком, а человеческое достоинство проявляется в доброте и ответственности.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сочувствие к простым людям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почтовой станции путники на время «останавливают» путь: меняют лошадей, ждут экипаж, слушают дорогу и разговоры. Именно здесь встречаются люди разных положений. Короткие остановки делают каждую случайность особенно значимой для дальнейшей судьбы героев.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где решения принимаются на месте
</a:t>
            </a:r>
            <a:endParaRPr lang="en-US" sz="1484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быт как знак одинокой жизни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станции чувствуется бедность: тесная обстановка, повседневные заботы и привычная работа Самсона Вырина. Этот простой мир подчёркивает, что смотритель живёт без лишнего внимания и поддержки. Поэтому любая потеря для него становится не просто грустью, а ударом по всему укладу.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Почтовая станция как важная художественная деталь
</a:t>
            </a:r>
            <a:endParaRPr lang="en-US" sz="17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и его отношение к событиям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начинает историю как наблюдатель: спокойно описывает станцию, встречи и разговоры, не вмешиваясь и не «назначая виноватых» заранее.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его тон меняется: он замечает боль Вырина и позволяет читателю понять, почему простая просьба о правде превращается в трагедию.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Трагические эпизоды звучат без театральности. Такая сдержанность делает переживания правдоподобными и усиливает ощущение, что беда может случиться с любым человеком.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рассказчика повесть воспринимается как жизненный случай, который заставляет задуматься о справедливости, доброте и о том, как важно помнить близких.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907" y="1515502"/>
            <a:ext cx="2778186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«Станционный смотритель».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сюжета показаны как цепочка, где каждое событие усиливает тему утраты и объясняет, почему исправить ошибку удаётся слишком поздно.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эпизодов показывает: время работает против героев. Надежда с каждым шагом уменьшается, а чувство вины и памяти приходит слишком поздно.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тревога для Вырина почти незаметна: у него есть ежедневный порядок. Но после разлуки чувство потери становится главным переживанием, а затем превращается в душевное истощение.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состояние Вырина по ходу повести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движение от стабильности к внутреннему разрушению: чем позже отец добирается до правды, тем тяжелее становится состояние и тем меньше остаётся сил.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динамики переживаний по тексту повести, А. С. Пушкин «Станционный смотритель».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37" y="1392109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500" y="3484420"/>
            <a:ext cx="33705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237" y="4181428"/>
            <a:ext cx="50557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которые делают повесть живой
</a:t>
            </a:r>
            <a:endParaRPr lang="en-US" sz="1902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на дороге: лошади, экипажи, короткие остановки превращают путешествие в череду встреч и расставаний. Благодаря этому события воспринимаются как часть реальной жизни.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почтовая станция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быт станции и тесная обстановка поддерживают образ одинокого смотрителя. Противопоставление привычной бедности и будущего блеска делает конфликт особенно болезненным.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Бедная комната Вырина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повседневность — самовар и бытовые мелочи — создаёт ощущение подлинности. Такие детали помогают почувствовать, насколько для Вырина важны порядок, забота и каждодневная работа.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Самовар и обычные заботы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дополняют иконы: они напоминают о нравственных ценностях и привычке искать поддержку в духовной жизни. Это усиливает тему достоинства, даже когда внешне человек уязвим.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как знак внутренней опоры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дороги, усталые лошади, следы пути создают атмосферу времени и труда. На таком фоне особенно ясно видна разница между «быстрым» решением богатого и медленным поиском бедного.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Усталые лошади и дорожная пыль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Дуня приезжает к могиле отца после его смерти. Это соединяет любовь и вину, но главное — показывает, что утрата уже необратима.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финала действует сильнее, чем открытая ссора: читатель видит последствия поступка и понимает, что некоторую ошибку исправить невозможно, даже если чувства настоящие.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становится последним мостом между героями. Она подчёркивает ответственность за близких и напоминает: когда ничего нельзя вернуть, остаётся лишь скорбь и осознание.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финала и образ могилы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поднимает проблему неблагодарности и равнодушия к чужой боли: поступки сильного человека могут ранить того, кто меньше защищён.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повести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тема семейного долга: любовь к родителям проверяется не словами, а поступками — готовностью помнить и заботиться вовремя.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неравенство между бедным служащим и человеком с положением. В таких условиях право слабого часто оказывается формальным и недостижимым.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Вырина, Дуни и Минского помогает увидеть все эти вопросы в действии: личное решение каждого героя становится причиной общей трагедии.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ясный, точный и близкий к живой речи. Пушкин избегает длинных витиеватых объяснений, поэтому события легко следуют одно за другим.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 тексте работают на смысл: они не просто украшают картину, а помогают понять характер героев и почувствовать настроение каждой сцены.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Спокойный, почти тихий тон делает историю особенно трогательной. На таком фоне боль Вырина воспринимается как реальная человеческая потеря, а не как эффектная драма.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и её простота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12" y="2415515"/>
            <a:ext cx="2808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повесть понятна и важна школьникам
</a:t>
            </a:r>
            <a:endParaRPr lang="en-US" sz="2195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важны отношения родителей и детей: как легко доверие превращается в ошибку, и как трудно бывает вернуть чувство, когда оно уже утрачено.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отношения и выбор в семье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стремление к личному счастью должно быть согласовано с ответственностью. Дуня выбирает перемены, но цена приходит позже — в виде вины и боли.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из дома и желание «своей» жизни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не откладывать доброту. Тот, кто рядом, может нуждаться в поддержке прямо сейчас, а не «когда-нибудь после», когда будет поздно.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рядом живых людей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что достоинство есть у каждого человека, даже у «маленького» служащего. Повесть помогает понять: уважение и сочувствие должны быть одинаково обязательны.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не зависит от звания и денег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«Станционный смотритель»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раскрывает любовь и боль потери в небольшой истории, показывая социальную несправедливость и позднее раскаяние. Самсон Вырин остаётся в памяти как человек силы сердца: достоинство рождается из доброты, сочувствия и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2026-05-15T04:19:24Z</dcterms:created>
  <dcterms:modified xsi:type="dcterms:W3CDTF">2026-05-15T04:19:24Z</dcterms:modified>
</cp:coreProperties>
</file>