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литературе: случайность, которая меняет судьбу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 способен изменить весь ход произведения.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встреча важна в литературе 8 класса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помогает увидеть, как автор через диалог, жест и реакцию героя раскрывает характер, запускает конфликт и ведёт сюжет к повороту.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встреча как литературный мотив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эпизод, где персонажи впервые знакомятся, неожиданно сталкиваются или снова видят друг друга после разлуки. Обычно он становится смысловым центром сцены.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бывает дружеской, семейной, случайной, конфликтной, роковой или долгожданной. Её значение зависит от обстоятельств, участников и того, что меняется после разговора.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важно учитывать место, время, реплики, жесты и последствия эпизода. Именно они показывают, зачем автор включил встречу в 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часто соединяет сразу несколько задач: она делает сцену живой, а сюжет — более напряжённым и значимым.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выполняет встреча в сюжете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встреча работает на завязку и раскрытие характера, поэтому именно эти функции заметнее всего в произведениях.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анализа художественного текста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 и первое впечатление героя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читатель сразу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 задаёт тон дальнейшим отношениям героев. Читатель обращает внимание на внешность, манеру говорить, взгляд, паузы и детали обстановки, которые создают первое впечатление.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видно в тексте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встреча Татьяны и Онегина построена на волнении и внутреннем отклике героини. В иллюстрации уместны сцена знакомства, портрет или кадр с напряжённым разговором.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эпизод встречи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помогает увидеть композицию сцены и её значение для сюжета.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4215" y="1145300"/>
            <a:ext cx="541566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определить, какой смысл автор вкладывает в эпизод встречи и как он влияет на ход произведения.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разных видов встреч в литературе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встречи показывает, будет ли эпизод началом связи, испытанием чувств или резким поворотом судьбы.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понятийному материалу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702506"/>
            <a:ext cx="486000" cy="38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как способ раскрытия характера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манера речи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Вежливость, резкость, робость или гордость становятся заметны сразу. По интонации и выбору слов читатель понимает, как герой относится к собеседнику и к самому себе.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 момент встречи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действие часто говорит о герое больше, чем длинное описание. Помочь, отступить, промолчать или ответить смело — всё это раскрывает его ценности.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встречи герой нередко решает, быть ли честным, добрым, смелым или равнодушным. Поэтому короткий эпизод становится проверкой характера и внутренней зрелости.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героев у Пушкина: три ярких эпизода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и Пугачёв: встреча, которая меняет путь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на дороге в «Капитанской дочке» выглядит почти буднично, но именно он открывает герою человека, от которого позже зависит его судьба. Встреча соединяет опасность, благодарность и исторический размах.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 и графиня: разговор с тайной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«Пиковой даме» встреча с графиней становится началом одержимости. Тишина комнаты, напряжённое ожидание и скрытая тайна превращают эпизод в точку, где обычный человек делает опасный шаг.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Татьяна: момент несбывшегося счастья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новая встреча героев уже несёт не надежду, а внутреннюю боль. Взрослая Татьяна и изменившийся Онегин оказываются перед выбором, который невозможно вернуть назад.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жанрах встреча чаще становится основой длительного развития отношений и новых поворотов сюжета.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мотив встречи встречается в разных жанрах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повесть используют мотив встречи чаще всего; в малых жанрах он обычно выполняет более точную и краткую роль.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обобщению школьных литературных жанров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встреча в рассказах и повестях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А. П. Чехова короткая встреча особенно выразительна: один разговор, пауза или взгляд сразу показывают характер, скрытые чувства и неловкость между людьми.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Н. В. Гоголя и И. С. Тургенева такой эпизод часто связан с дорогой, городом, усадьбой или общественной жизнью, поэтому случайность усиливает ощущение движения сюжета.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встреча кажется неожиданной, но автор обычно заранее подготавливает ее деталями дороги, дороги́, слухами или настроением героя, чтобы эпизод выглядел естественно и значимо.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встреча делает мир произведения живым и непредсказуемым. Она быстро меняет ситуацию и помогает автору показать, как человек ведет себя в минуту внезапного выбора.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произведения особенно заметно меняются после эпизода встречи.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встречи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почти никогда не бывает случайной деталью: она запускает действие, меняет чувства героев и подводит к новому этапу сюжета.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произведениям и школьному анализу эпизода встречи
</a:t>
            </a:r>
            <a:endParaRPr lang="en-US" sz="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эпизод встречи в 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основана на школьном разборе художественного эпизода встречи.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после разлуки и тема памяти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помнят общие события, чувства и обещания. Память создает ожидание новой встречи и делает эпизод эмоционально значимым.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встречи проверяются доверие, любовь и прежняя близость. Сходство и различие между героями сразу становятся особенно заметны.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меняет людей, их взгляд на жизнь и отношение друг к другу. На этом фоне особенно заметно, что сохранилось, а что утрачено.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показывает, смогут ли герои продолжить общение или прошлое останется только воспоминанием. Так память становится частью сюжета.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встреча может вызывать сразу несколько чувств, а их сочетание помогает понять, насколько важен эпизод для героя.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вызывает встреча у героев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доминируют радость, волнение и тревога: именно они сильнее всего подчеркивают значимость встречи и ее влияние на сюжет.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эмоциональных реакций героев в произведениях русской литературы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5692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как средство создания пейзажа и атмосферы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82026" y="30510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пространство меняет смысл эпизода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82025" y="36196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XIX века пространство часто приобретает символическое значение. Дорога намекает на перемену, дом связан с памятью, а бал показывает правила общества и отношения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2026" y="1305988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2025" y="1874575"/>
            <a:ext cx="36627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сад, кабинет или площадь не только обозначают место действия, но и задают тон сцены. Обстановка сразу подсказывает, будет ли встреча спокойной, торжественной или напряженной.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способ общения влияет на изображение встречи и ее художественный эффект.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личной встречи и встречи через письмо или разговор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форма общения к живому разговору, тем ярче сцена; чем больше расстояние, тем сильнее роль мысли, памяти и ожидания.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форм общения в художественном тексте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встречи в литературе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проверяет, умеет ли герой быть честным, внимательным и ответственным. В этот момент особенно ясно видно, что для него важнее: собственная выгода или человек рядом.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встречу автор показывает нравственный выбор: помочь, простить, признать ошибку или сохранить достоинство. Один поступок в такой сцене может изменить отношение к герою.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встреча важна не только для сюжета, но и для оценки личности. Читатель понимает, какие ценности герой защищает и чему его учит жизненная ситуация.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встречи к развязке: как развивается литературный сюжет
</a:t>
            </a:r>
            <a:endParaRPr lang="en-US" sz="2142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первого эпизода встречи к итогам судьбы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теме встречи в литературе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литературе раскрывает характер героя, двигает сюжет и помогает понять авторскую мысль. Ее смысл становится особенно ясен по последствиям: что изменилось в людях, отношениях и ходе истории.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2026-05-19T05:32:30Z</dcterms:created>
  <dcterms:modified xsi:type="dcterms:W3CDTF">2026-05-19T05:32:30Z</dcterms:modified>
</cp:coreProperties>
</file>