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Сосальщики: Общее знакомство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с уникальной структурой и сложным циклом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сосальщиков: исторический обзор и современность
</a:t>
            </a:r>
            <a:endParaRPr lang="en-US" sz="1998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учёные изучают сосальщиков, раскрывая их жизненные циклы и влияние на здоровье человека и животных, что важно для медицины и ветеринарии.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относятся к типу плоских червей (Platyhelminthes) с особенностями строения тела и жизненного цикла.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— печёночная двуустка (Fasciola hepatica) и кошачья двуустка (Opisthorchis felineus), важные паразиты позвоночных.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наличием ротовой и брюшной присосок, листовидной формы тела и сложным развитием через промежуточных хозяев.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положение класса Сосальщики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присоски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имеют уплощённое овальное или удлинённое тело, покрытое кожно-мускульным мешком, с двумя присосками для питания и крепления в организме хозяина.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варьируется от миллиметров до десятков сантиметров; некоторые виды достигают сотен сантиметров, что связано с условиями обитания и видом хозяина.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ротового отверстия, глотки и слепо заканчивающегося разветвленного кишечника без анального отверстия.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выделительная системы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включает протонефридии, удаляющие метаболические отходы через выводные поры.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Червы всасывают питательные вещества через ротовую присоску, частично переваривая пищу внутри разветвлённого кишечника.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поддерживают жизнедеятельность паразитов в условиях организма хозяина, обеспечивая обмен веществ и очищение.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надглоточного ганглия и продольных нервных стволов, связанных перемычками, обеспечивая координацию движений и реакций.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развиты слабо: сосальщики реагируют преимущественно на химические и тактильные раздражители вокруг себя.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личинок некоторых видов имеются простейшие глазки, позволяющие ориентироваться в окружающей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сосальщиков — гермафродиты, обладающие как мужскими, так и женскими половыми органами.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системы и размножение трематод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перекрёстным способом, что способствует генетическому разнообразию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включает чередование полового и бесполого размножения на разных стадиях развития.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быстрое увеличение численности паразитов и успешное расселение в организмах хозяев.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печёночной двуустки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паразита в организме и окружающей среде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промежуточный хозяин — пресноводный моллюск Bitinia, в котором развиваются ранние личиночные стадии.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 кошачьей двуустки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промежуточный хозяин — рыбы карповых пород, где формируются инфекционные метацеркарии.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Окончательные хозяева — кошки, собаки и люди, заражающиеся при употреблении сырой либо недостаточно приготовленной рыбы.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человека и животных трематодами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Фасциолёз возникает при употреблении травы и воды с личинками, проникающими в организм животного или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Описторхоз передаётся через сырую или слабосолёную рыбу; контакт с загрязнёнными водоёмами также способствует заражению.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Фасциолёз — заболевание, вызванное печёночной двуусткой, характеризуется болями в области печени, нарушениями пищеварения и могут появляться аллергические реакции на токсины паразита.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вызываемые трематодами у человека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Клонорхоз проявляется схожими симптомами — болью в животе, общей слабостью, а также возможным повышением температуры и хроническими воспалениями внутренних органов.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Описторхоз, вызванный кошачьей двуусткой, сопровождается увеличением печени, воспалением желчевыводящих путей и проблемами с желчным пузырём, что ухудшает работу пищеварительной системы.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тяжёлых формах заболеваний развивается хроническое поражение печени и жёлчных протоков, что может привести к серьёзным осложнениям и требует длительного медицинского лечения.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заражения трематодами в мире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Эпидемиологические данные показывают устойчивое повышение заболеваемости в районах с низким уровнем санитарии и традициями употребления сырой рыбы.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подвержены заражению регионы с неблагоприятными гигиеническими условиями и привычками питания, что требует целевых профилактических программ.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печёночной и кошачьей двуусток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морфологические и биологические различия двух видов трематод, их размеры, количество присосок и особенности промежуточных хозяев.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в размерах и цикле с разными промежуточными хозяевами определяет специфику заражения и клинические проявления.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паразитологии,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моллюсков в цикле развития трематод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моллюски, такие как прудовики и битинии, служат первым промежуточным хозяином, обеспечивая среду для бесполого размножения и развития личинок трематод.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моллюска мирацидии превращаются в спороцисты и церкарии, которые затем выходят в водную среду, распространяя паразита в экосистеме и заражая следующих хозяев.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Трематоды прикрепляются к слизистым оболочкам через присоски и питаются клетками тканей, нарушая их структуру и разрушая органы хозяина.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вызывают воспаление, что приводит к отёку тканей и затруднению работы поражённых органов, сопровождаясь болью и дискомфортом у больного.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воздействие и токсические продукты паразитов способствуют развитию кист, снижению иммунитета и общей слабости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трематод на организм хозяина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приготовление мяса и рыбы, включая варку или прожарку, эффективно уничтожает личинки и снижает риск заражения у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меры контроля трематодозов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овощей, зелени и фруктов перед употреблением помогает избежать попадания спор паразитов с загрязнённой водой или почвой.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водоёмов и предотвращение загрязнения фекалиями препятствует распространению личинок и снижает инфицирование моллюсков — промежуточных хозяев.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ветеринарный контроль скота уменьшают риск заражения среди животных и предотвращают переход паразитов к человеку.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Трематоды регулируют численность моллюсков и рыб, влияя на баланс водных экосистем и предотвращая перенаселение отдельных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трематод в природе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являются звеном пищевых цепей, обеспечивая питание хищникам и контролируя популяции промежуточных хозяев.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трематод помогают снижать численность вредных моллюсков, что может положительно сказываться на состоянии пресноводных биотопов.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сосальщиков позволяют разрабатывать новые методы диагностики паразитарных заболеваний на ранних стадиях, повышая эффективность лечения.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в науке и биотехнологиях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трематодах расширяют знания о паразитизме и иммунных реакциях, способствуя разработке вакцин и лекарственных препаратов.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биомаркеры, помогающие выявлять инфекции до появления внешних симптомов, что снижает риски осложнений для пациента.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молекулярной биологии сосальщиков помогает создавать инновационные биотехнологические продукты и методы борьбы с паразитами.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сосальщиках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Впечатляющие размеры и выживаемость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Paragonimus, достигают длины свыше одного метра, что является исключением среди трематод. Тропические виды могут выживать вне хозяина более четырёх месяцев, поддерживая жизнеспособность.
</a:t>
            </a:r>
            <a:endParaRPr lang="en-US" sz="1187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— гермафродиты, сочетающие мужские и женские органы в одном организме, что увеличивает шансы на успешное размножение и распространение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класса Сосальщики для человека и природы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— сложные паразиты с многоступенчатым циклом, тесно связанным с человеком и животными. Их изучение и профилактика важны для здоровья и экологического равновесия.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2026-05-07T14:01:20Z</dcterms:created>
  <dcterms:modified xsi:type="dcterms:W3CDTF">2026-05-07T14:01:20Z</dcterms:modified>
</cp:coreProperties>
</file>