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разума, знаний и надежды на лучшее общество.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век: утопия Просвещения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XVIII века: время новых идей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росли, книги печатались чаще, а читать и обсуждать общественные вопросы стало больше людей. На фоне научных открытий литература начала говорить не только о чувствах, но и о законах, воспитании и правах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для просветителей был способом проверять мысли, отделять факты от предрассудков и принимать решения не по привычке, а по логике и опыту.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означал не просто новые открытия, а улучшение жизни людей: школ, законов, науки, воспитания и общественных нравов.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идеи выражались ясным языком, понятными выводами и вниманием к реальной жизни человека, а не к отвлечённым мечтам.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просветители понимали под разумом и прогрессом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Просвещения представляли образованным, любознательным и умеющим думать самостоятельно. Он не повторяет чужие мнения, а старается понять причины событий и сделать вывод.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эпохи Просвещения
</a:t>
            </a:r>
            <a:endParaRPr lang="en-US" sz="260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ценились труд, ответственность и уважение к знаниям. Такой человек должен был быть полезен обществу и постоянно развивать себя через чтение, разговор и опыт.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 в одном круге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идеи считались главными для изменения общества и мышления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разум и образование: именно их просветители считали основой всех реформ.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школьного курса истории и литературы XVIII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считал, что человек формируется через опыт и воспитание, а не рождается с заранее готовым характером. Эта мысль поддерживала веру в силу школы и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выступал против религиозного фанатизма и защищал веротерпимость. Монтескьё обосновывал разделение властей, чтобы ограничить произвол и сделать власть более справедливой.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говорил об общественном договоре и воспитании личности. Эти идеи помогли просветителям обсуждать, каким должно быть справедливое общество и как его можно изменить.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Просвещения и их ключевые идеи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и их вклад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главных авторов эпохи и их влияние на общественную мысль.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по-разному объясняли пути к справедливости, но все верили в силу знаний, воспитания и разумных законов.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материалам курса литературы и истории XVIII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«Энциклопедия»: книга, которая собрала знания эпохи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где собрано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Дидро и д’Аламбера объединяла статьи о науке, технике, философии и ремёслах. Для читателя это было не просто издание, а карта знаний XVIII века. Книга показывала, что мир можно описать, упорядочить и сделать понятнее.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 мастерская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жили не только в кабинетах философов, но и в типографиях, где трудились наборщики и печатники. Книжное дело помогало знаниям быстро распространяться. Поэтому рядом с «Энциклопедией» легко представить печатный станок, инструменты и рабочую мастерскую.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место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библиотека становилась символом образованного общества. Здесь читали, спорили и учились понимать мир через книги. «Энциклопедия» поддерживала эту веру: если знания доступны, человек может мыслить свободнее и увереннее.
</a:t>
            </a:r>
            <a:endParaRPr lang="en-US" sz="14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идеи Просвещения распространялись по Европе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становилось читателей, тем заметнее идеи выходили за пределы узкого круга философов и учёных.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каналов распространения показывает: просветительские взгляды становились частью городской культуры и общественных обсуждений.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школьного курса истории и литературы XVIII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Утопический образ государства
</a:t>
            </a:r>
            <a:endParaRPr lang="en-US" sz="294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должны быть понятными и едиными для каждого гражданина. Просветители считали, что справедливость начинается там, где правила не зависят от чьей-то прихоти.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рассматривалась как служение общему благу. Правитель, по мысли просветителей, обязан действовать не ради личной выгоды, а ради пользы страны и народа.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должно было быть устроено так, чтобы уменьшать произвол и неравенство. В этом и заключалась мечта о мире, где управляют закон и разум.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незнания к справедливому обществу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модель просветителей: изменения начинаются со школы, знаний и критического мышления.
</a:t>
            </a:r>
            <a:endParaRPr lang="en-US" sz="8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говорили о свободе и равенстве, но на деле эти права распространялись не на всех. Женщины, крестьяне и бедные слои общества часто оставались в уязвимом положении.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Колонизированные народы также редко считались полноправными участниками нового «разумного» мира. Идеи гуманизма существовали, но не всегда превращались в реальные права и возможности.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мыслители критиковали фанатизм и старые предрассудки, однако не решались полностью ломать привычную социальную иерархию. Поэтому перемены шли медленно и выборочно.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разрыв между идеалом и жизнью: Просвещение обещало справедливость через разум, но историческая реальность XVIII века часто сохраняла неравенство и зависимость.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просветительской утопии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культуре Просвещения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 как пространство идей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литературные салоны становились местом живых разговоров о книгах, философии и политике. Здесь женщины не только слушали, но и направляли беседу, помогая распространять новые взгляды среди образованной публики.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за право на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 Уолстонкрафт и другие авторы ставили вопрос о том, что женщине нужно не только воспитание, но и серьёзное образование. Их тексты показывали женщину как мыслящую личность, а не как молчаливую спутницу салона.
</a:t>
            </a:r>
            <a:endParaRPr lang="en-US" sz="13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Идеалы Просвещения и историческая реальность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абстрактные мечты, а разницу между провозглашёнными принципами и повседневной практикой XVIII 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идеал, тем заметнее разрыв с реальностью; особенно это касается политики и равенства.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идей Просвещения с историческими особенностями Европы XVIII века.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Просвещённый абсолютизм как компромисс эпохи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укрепляется мысль о том, что государство можно улучшать реформами, не отказываясь сразу от монархии. Это открывает путь к политике «сверху».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Прусский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поддерживал управление по законам, развитие образования и культурную жизнь. При этом власть оставалась сосредоточенной в руках монарха.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идеи Просвещения сочетались с усилением центральной власти. Реформы касались школ, управления и законодательства, но не отменяли самодержавия.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II Австрийский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проводил реформы в управлении, суде и религиозной сфере. Его политика стремилась сделать государство более рациональным и полезным для подданных.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повседневная жизнь XVIII века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меняли не только книги, но и обычную жизнь: точнее становились карты, улучшалась навигация, развивались медицина и ремесло. Для людей наука всё чаще означала практическую пользу.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и кабинетах эпохи появлялись глобусы, телескопы и другие приборы, которые делали знание видимым и осязаемым. Литература поддерживала уважение к исследованию природы и наблюдательности.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философской идеи к общественной реформе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идеи Просвещения переходили из книг и салонов в государственные изменения.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верили, что разум способен перестроить общество. Но воплотить эти идеалы полностью не удалось, поэтому эпоху называют утопией.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идеала — свобода, равенство и справедливость — редко совпадали с реальной жизнью XVIII века.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идей европейского Просвещения XVIII века.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 в современном мире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идеи XVIII века стали частью современной жизни и общественных правил.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принципы эпохи стали нормой современного общества: учиться, спорить, проверять знания и подчиняться закону.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Просвещения в культуре и общественной мысли.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как мечта и задача эпохи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показало, как вера в знания может менять литературу, школу и политику. Эта эпоха оставила нам важный урок: общество становится справедливее, когда люди учатся мыслить критически и действовать ответственно.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2026-05-23T02:38:13Z</dcterms:created>
  <dcterms:modified xsi:type="dcterms:W3CDTF">2026-05-23T02:38:13Z</dcterms:modified>
</cp:coreProperties>
</file>