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как учебный жанр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помогает быстро понять главное и действовать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рядом с нами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встречаются в школе, дома, в дороге и в интернете. Они подсказывают, что делать, помогают не забыть важное и позволяют быстро выбрать правильный порядок действий в любой понятной ситуации.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памятки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строится из кратких и точных предложений, чтобы читатель сразу понял смысл и не тратил время на лишние подробности.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пункты идут последовательно: сначала тема, затем действия, после этого уточнения и предупреждения, если они нужны для безопасности или точности.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памятке используют простые слова и убирают всё второстепенное. Каждый пункт должен отвечать на один вопрос и сразу подсказывать следующий шаг.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памятка заканчивается коротким выводом или напоминанием. Это помогает ещё раз закрепить главное и быстро применить текст на практике.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памяток и их назначение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памятки служат разным целям, но все они помогают быстро действовать по правилам.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памятки определяется задачей. Даже короткий текст полезен, если в нём чётко выделено главное.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 учебные инструкции.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правилам поведения в школе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важно двигаться спокойно, не толкаться и не бегать по коридору. Так легче избежать падений, столкновений и случайных травм.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лестнице и в 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лестнице нужно держаться правой стороны, смотреть под ноги и не играть вблизи ступенек. В коридоре опасны резкие движения и тесные скопления.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и спортзале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местах особенно важно соблюдать порядок, не размахивать предметами и слушать указания взрослых. Это помогает сохранить безопасность и спокойную обстановку.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нельзя самовольно брать острые или тяжёлые предметы, если учитель этого не разрешал. Важно действовать только по инструкции.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нужны не для формальности, а для безопасности каждого. Чем точнее их соблюдают, тем меньше случайных ошибок и опасных ситуаций.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памяткой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понимания темы к выполнению и проверке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памятки особенно нужны школьникам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ситуаций и учебных примеров.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помогают не только в учёбе, но и в повседневных ситуациях, где важны порядок, внимание и быстрые решения.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памятки нужны там, где школьник действует регулярно: в школе и дома. Остальные сферы важны для безопасности и самостоятельности.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хорошая памятка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сразу показывает тему и помогает быстро понять, о чём идёт речь, без чтения всего текста.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памятке обычно 3–7 шагов. Их удобно читать по порядку, потому что каждый пункт ведёт к следующему действию.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связана с риском, отдельные предупреждения выделяют особенно заметно, чтобы их нельзя было пропустить.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напоминание закрепляет главное правило и помогает быстро вспомнить нужное действие в нужный момент.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выполнения домашнего задания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738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открой дневник и уточни, что именно задано. Это помогает не перепутать предметы, страницы и дополнительные указания учителя.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008343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возьми нужный учебник, тетрадь, ручку и другие принадлежности. Когда всё рядом, работать легче и не приходится отвлекаться.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42951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спокойно сделай задание по шагам. Если что-то непонятно, лучше ещё раз прочитать условие, чем сразу спешить с ответом.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77557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Перечитай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проверь ошибки, аккуратность и полноту ответа. Эта привычка помогает заметить пропуски и исправить неточности до сдачи.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212164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рабочее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сложи книги, тетради и канцелярские принадлежности. Порядок на столе помогает быстрее начать следующий урок и не терять вещи.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памятку удобной для чтения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требования к оформлению учебных текстов и памяток.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памятка сразу читается глазами: видно начало, порядок действий и важные слова без лишних усилий.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пункты и понятнее структура, тем легче пользоваться памяткой в спешке и тем выше её практическая польза.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памятка сразу работала, в ней важны три качества: точность, краткость и простота. Чем яснее формулировка, тем легче выполнить действие без ошибки.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составления памяток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делают памятку понятной с первого прочтения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памятку, чтобы ее было легко читать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лучше воспринимается, когда оформление помогает быстро увидеть тему, порядок действий и главное предупреждение.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нумерация и выделение делают текст наглядным. Чем меньше лишних деталей, тем быстрее читается памятка и тем легче ею пользоваться.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требования к оформлению учебных текстов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собственную памятку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создании короткого учебного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1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безопасной работе в интернете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 личное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называй в сети фамилию, адрес, номер телефона, пароль и другие личные данные. Даже знакомый на первый взгляд профиль может оказаться чужим или поддельным.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адрес сайта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вводом данных убедись, что адрес сайта написан без ошибок и выглядит знакомо. Подозрительные страницы часто копируют оформление известных сервисов.
</a:t>
            </a:r>
            <a:endParaRPr lang="en-US" sz="849" dirty="0"/>
          </a:p>
        </p:txBody>
      </p:sp>
      <p:sp>
        <p:nvSpPr>
          <p:cNvPr id="14" name="Text 4"/>
          <p:cNvSpPr txBox="1"/>
          <p:nvPr/>
        </p:nvSpPr>
        <p:spPr>
          <a:xfrm>
            <a:off x="826825" y="2419925"/>
            <a:ext cx="35361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открывай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переходи по странным ссылкам и не скачивай файлы из неизвестных сообщений. Такие действия могут привести к вирусам или потере доступа к устройству.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826825" y="307142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пугает, требует срочного ответа или кажется подозрительным, не отвечай сразу. Лучше закрыть страницу и показать ситуацию взрослому.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826825" y="372847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 о проблеме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любом сомнительном случае обратись к родителям, учителю или другому ответственному человеку. Быстрое обращение помогает избежать ошибки и защитить аккаунт.
</a:t>
            </a:r>
            <a:endParaRPr lang="en-US" sz="8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памятках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школьным памяткам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автор пытается вместить в памятку слишком много сведений и не отделяет главное от второстепенного.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перегрузка текста. Чтобы памятка работала, в каждом пункте должна быть одна ясная мысль и понятный порядок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поездки или экскурсии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документы, воду, зарядку, проездной и одежду по погоде. На этом этапе важно ничего не забыть и заранее подготовить все нужное.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встречей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время и место сбора, а также контакты взрослых. Это помогает не опоздать и быстро связаться с сопровождающими при необходимости.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и 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правила поведения в транспорте, музее, на улице и в группе. Внимательность здесь важнее разговоров и лишних движений.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вещи, убери лишнее и при необходимости сообщи взрослым, что все в порядке. Такой итог помогает завершить поездку без потерь и недоразумений.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первой помощи: только основные действия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травме прежде всего нужно позвать учителя, родителя или другого ответственного человека. Школьнику не следует оставаться с проблемой один на один.
</a:t>
            </a:r>
            <a:endParaRPr lang="en-US" sz="1026" dirty="0"/>
          </a:p>
        </p:txBody>
      </p:sp>
      <p:sp>
        <p:nvSpPr>
          <p:cNvPr id="13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опасность, нужно отойти в безопасное место и не мешать окружающим. Спокойные действия помогают избежать новых травм.
</a:t>
            </a:r>
            <a:endParaRPr lang="en-US" sz="1122" dirty="0"/>
          </a:p>
        </p:txBody>
      </p:sp>
      <p:sp>
        <p:nvSpPr>
          <p:cNvPr id="14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 случившемся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кратко сказать, что произошло, где находится пострадавший и какая помощь нужна. Четкое сообщение экономит время в сложной ситуации.
</a:t>
            </a:r>
            <a:endParaRPr lang="en-US" sz="1122" dirty="0"/>
          </a:p>
        </p:txBody>
      </p:sp>
      <p:sp>
        <p:nvSpPr>
          <p:cNvPr id="15" name="Text 5"/>
          <p:cNvSpPr txBox="1"/>
          <p:nvPr/>
        </p:nvSpPr>
        <p:spPr>
          <a:xfrm>
            <a:off x="273800" y="3295925"/>
            <a:ext cx="3884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состояние серьезное, необходимо вызвать скорую помощь или попросить об этом взрослого. Самостоятельно решать медицинскую проблему нельзя.
</a:t>
            </a:r>
            <a:endParaRPr lang="en-US" sz="1026" dirty="0"/>
          </a:p>
        </p:txBody>
      </p:sp>
      <p:sp>
        <p:nvSpPr>
          <p:cNvPr id="16" name="Text 6"/>
          <p:cNvSpPr txBox="1"/>
          <p:nvPr/>
        </p:nvSpPr>
        <p:spPr>
          <a:xfrm>
            <a:off x="273800" y="4028825"/>
            <a:ext cx="36843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делать опасного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давать лекарства, выполнять сложные действия или переносить человека без нужды. В памятке по первой помощи важны только безопасные и понятные шаги.
</a:t>
            </a:r>
            <a:endParaRPr lang="en-US" sz="10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памятки чаще всего встречаются у школьников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школьным памяткам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памятки решают разные задачи: одни помогают учиться, другие — не забыть правила безопасности или подготовиться к выходу из дома.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учебные памятки, потому что они нужны почти каждый день. Безопасностные темы занимают второе место из-за своей постоянной практической важности.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766" y="2872138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памятка действительно полезна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полезна, когда шаги расположены последовательно и не приходится догадываться, что делать сначала, а что — потом.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подходит к конкретной ситуации и помогает решить одну задачу, а не пытается объяснить сразу все возможные случаи.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читается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памятку можно понять за несколько секунд, она помогает действовать без лишних задержек и не требует дополнительных объяснений.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памятка напоминает важные шаги и предупреждает о рисках, поэтому человек спокойнее действует в спешке и реже ошибается.
</a:t>
            </a:r>
            <a:endParaRPr lang="en-US" sz="11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коротко, ясно, по делу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ценна тогда, когда сразу понятно, что делать и в каком порядке. Краткость, точность и логичность делают ее удобной в учебе, быту, поездках и интернете.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2026-05-28T15:16:53Z</dcterms:created>
  <dcterms:modified xsi:type="dcterms:W3CDTF">2026-05-28T15:16:53Z</dcterms:modified>
</cp:coreProperties>
</file>