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7. The Weather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погоде коротко и понятно по-английски.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нужна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выбирать одежду, планировать прогулку и понимать простые фразы вроде It is sunny. Для второклассников это удобная тема: слова наглядные, а предложения короткие и легко запоминаются.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62158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63577" y="3328768"/>
            <a:ext cx="284438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62158"/>
            <a:ext cx="485400" cy="388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небо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sun и sky помогают назвать то, что ребёнок видит над головой. Они легко узнаются на картинках и быстро соединяются с описанием ясного дня.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ветер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Rain, snow и wind описывают то, что происходит на улице. Эти слова удобно запоминать через заметные признаки: мокро, бело или ветрено.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cloud помогает говорить о небе, когда оно закрыто облаками. В паре с sunny оно особенно понятно: одно слово показывает ясный день, другое — облачный.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hot, cold, warm и cool помогают сказать, насколько тепло или холодно. Они часто встречаются в коротких фразах и помогают выбрать подходящую одежду.
</a:t>
            </a:r>
            <a:endParaRPr lang="en-US" sz="1147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weather и sunny, rainy, windy, snowy легко собрать в короткое предложение. Для 2 класса это полезно: одно новое слово сразу превращается в понятную английскую фразу.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по теме Weather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day and cloudy day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4" y="1664677"/>
            <a:ext cx="54865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day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day — это день, когда светит солнце и небо выглядит ясным. Такая погода обычно дарит хорошее настроение и сразу подсказывает слово sun.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Cloudy day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Cloudy day — это день, когда небо закрыто облаками. Слово cloud помогает увидеть разницу между ясной и пасмурной погодой 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888065"/>
            <a:ext cx="699041" cy="699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56" y="1886970"/>
            <a:ext cx="613577" cy="701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Rain, snow and wind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 — это дождь, который делает улицы мокрыми и заставляет людей брать зонт. Это слово легко запомнить по каплям и серому небу.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 — это снег, который покрывает землю белым слоем. Он сразу меняет вид улицы и помогает детям узнать зимнюю погоду с первого взгляда.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 — это ветер, который двигает деревья, флаги и облака. Это слово удобно показывать жестом, поэтому его легко понять и запомнить.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Rain, snow and wind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 погоде по-английски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о погоде к короткой и понятной фразе.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Hot, warm, cool, cold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 means очень жарко. Такое слово помогает понять, что на улице сильное солнце и хочется пить воду, искать тень и не бегать слишком быстро.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 means тепло. Это удобная погода для прогулки, когда не нужен толстый шарф, а на улице приятно находиться и играть без спешки.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Cool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Cool means прохладно. В такой день уже хочется надеть лёгкую куртку, потому что воздух свежий, а утро может быть немного бодрым.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Cold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Cold means холодно. Это слово сразу подсказывает, что нужны тёплые вещи, а руки лучше прятать в перчатки, чтобы не замёрзнуть.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780" y="1348925"/>
            <a:ext cx="2617440" cy="227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тёплый sunny day дети надевают T-shirt, shorts and cap. В такой одежде удобно играть на улице, бегать и не перегреваться. Солнце выглядит дружелюбно, а одежда остаётся лёгкой и удобной.
</a:t>
            </a:r>
            <a:endParaRPr lang="en-US" sz="109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дождь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улице rainy weather, пригодятся raincoat and boots. Они помогают не промокнуть и спокойно дойти до школы или домой. Зонт тоже очень кстати, хотя иногда он ведёт себя как маленький парус.
</a:t>
            </a:r>
            <a:endParaRPr lang="en-US" sz="1117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холод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cold weather нужны coat, hat and gloves. Такая одежда помогает согреться и чувствовать себя хорошо во время прогулки. Зимой она особенно полезна, когда воздух становится совсем бодрым.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wear in different weather
</a:t>
            </a:r>
            <a:endParaRPr lang="en-US" sz="26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weather sentence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weather sentence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фразы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часто используется короткое начало It is… Оно помогает сразу перейти к описанию погоды и не перегружает предложение лишними словами.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о погоде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It is ставят слово sunny, rainy, windy, snowy или cold. Так ребёнок говорит только самое важное и легко понимает смысл всей фразы.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сейчас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 raining показывает, что дождь идёт сейчас. Это удобно, потому что предложение звучит коротко и точно, как маленький ответ на вопрос о погоде.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и запоминаем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и та же конструкция повторяется много раз, новые слова запоминаются быстрее. Ребёнок видит знакомый шаблон и смело подставляет другое погодное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погода часто бывает cool. Воздух свежий, и ребёнку может понадобиться лёгкая куртка, особенно если день начинается рано.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Evening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нередко становится colder and windy. Тогда особенно приятно вернуться домой, снять лишнюю одежду и смотреть на погоду уже из окна.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обычно становится warm или hot. Солнце сильнее греет, и на прогулке хочется пить воду и выбирать более лёгкую одежду.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Morning, day and evening weather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Seasons and weather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часто меняется: идут rain, появляются clouds, а небо то светлеет, то снова хмурится. Для детей это удобный сезон, чтобы замечать новые слова в реальной жизни и на картинках.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чаще всего говорят о sun и hot days. В это время легко запомнить слова sunny и hot, потому что они связаны с ярким небом, тёплой одеждой и отдыхом на улице.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нередко бывает wind and rain. Листья шуршат, небо темнеет раньше, а погодные слова помогают описать перемены коротко и понятно, без длинных объяснений.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приходят snow and cold, поэтому сразу вспоминаются snowy и cold. Этот сезон особенно наглядный: белый снег, тёплая одежда и простые английские фразы легко соединяются в памяти.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and safety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и вода
</a:t>
            </a:r>
            <a:pPr algn="ctr" indent="0" marL="0">
              <a:lnSpc>
                <a:spcPct val="90000"/>
              </a:lnSpc>
              <a:buNone/>
            </a:pPr>
            <a:r>
              <a:rPr lang="en-US" sz="42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жаркий день дети радуются солнцу, но быстро устают. Тогда пригодятся water and shade, чтобы отдыхать и не перегреваться. Простые слова о погоде напоминают: даже яркий день требует внимания к себе и к своему самочувствию.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зонт
</a:t>
            </a:r>
            <a:pPr algn="ctr" indent="0" marL="0">
              <a:lnSpc>
                <a:spcPct val="90000"/>
              </a:lnSpc>
              <a:buNone/>
            </a:pPr>
            <a:r>
              <a:rPr lang="en-US" sz="41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дождь, улицы становятся мокрыми, и без umbrella идти неудобно. Ребёнок в raincoat чувствует себя спокойнее и суше. Такие короткие английские слова помогают сразу понять, что нужно взять с собой перед выходом.
</a:t>
            </a:r>
            <a:endParaRPr lang="en-US" sz="993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4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дорога
</a:t>
            </a:r>
            <a:pPr algn="ctr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снега или дождя дорога может стать slippery, поэтому идти нужно carefully. Тёплая одежда, хорошая обувь и медленные шаги помогают избежать падений. Погодные слова здесь не просто учат языку, а подсказывают безопасное поведение.
</a:t>
            </a:r>
            <a:endParaRPr lang="en-US" sz="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check the weather before going out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простом ежедневном действии: сначала наблюдение, затем выбор слов, одежды и безопасного плана выхода.
</a:t>
            </a:r>
            <a:endParaRPr lang="en-US" sz="29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 and answers about weather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погоде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вопрос — What is the weather like? Он открывает короткий разговор и помогает назвать погоду одним словом. Для младших школьников это удобный способ начать общение без длинных фраз.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коротко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можно ответить очень просто: It is sunny. It is cold. Такие ответы похожи на маленькие кирпичики: они быстро собираются в понятную фразу и легко запоминаются.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Подтвердить или отрицать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полезны ответы Yes, it is и No, it isn’t. Они учат ребёнка соглашаться или не соглашаться вежливо и коротко, не теряя главную мысль о погоде.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and daily activities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sunny weather дети чаще выходят outside, играют в мяч и бегают во дворе. Слово sunny сразу подсказывает, что день подходит для активных игр и хорошего настроения.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дождливый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it is rainy, можно stay indoors, читать или брать umbrella for a walk. Ребёнок учится связывать слово с действием и понимать, как погода меняет обычный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дела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it is snowy, нужны warm clothes, boots and gloves. Погода становится частью повседневного выбора, поэтому английские слова помогают быстро понять, что надеть и как подготовиться.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English weather poster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English weather poster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4708924" y="7885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постере солнце обычно изображают большим и жёлтым, рядом пишут sunny. Такая картинка сразу вызывает нужное слово и помогает ребёнку не путать ясную погоду с облачной.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708924" y="16552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небо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Cloudy часто показывают через мягкие серые облака на светлом фоне. Простое изображение не перегружает внимание и позволяет быстро увидеть разницу между cloudy, sunny и rainy.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8924" y="25220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капли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rainy подойдут тучи, капли и лужи. Такой рисунок легко запомнить, потому что он связан с тем, что ребёнок видит на улице после дождя.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708924" y="33888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холод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Snowy на постере обычно сопровождают белые сугробы, снежинки и тёплая шапка. Картинка делает слово понятным без долгих объяснений и создаёт прочную связь со словом cold.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08924" y="42556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движении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Windy удобно показать деревьями, которые наклоняются, и летящими облаками. Движение на рисунке помогает почувствовать саму погоду и быстро вспомнить слово windy при ответе.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children already know from this module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основные слова темы weather и различает sun, rain, wind, snow и cloud. Он может связать каждое слово с картинкой и назвать погоду коротко и уверенно.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погоде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модуля легко вспомнить coat, hat, gloves, boots, raincoat и другие слова для разных дней. Это помогает выбирать подходящую одежду, а не спорить с погодой, как с упрямым котом.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 модели It is sunny, It is cold и похожие предложения. Он может описать погоду одним коротким высказыванием и ответить на простой вопрос без долгой паузы.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замечать погоду утром, днём и вечером, а также связывать её со временем года. Так английские слова становятся не списком, а полезным способом говорить о мире вокруг.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routine for a weather lesson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привычный учебный порядок: от наблюдения за картинкой к слову, предложению и выбору одежды.
</a:t>
            </a:r>
            <a:endParaRPr lang="en-US" sz="29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number matters because each season highlights a few key weather words, so children can connect новые слова with real life and remember them faster.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модуля «The Weather»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сезона помогают легко группировать слова темы weather и быстрее запоминать их по знакомым признакам.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to remember in Module 7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7 teaches children to name the weather, choose suitable clothes and answer with short English sentences. These simple words make everyday life easier and a little brighter.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2026-05-30T06:48:48Z</dcterms:created>
  <dcterms:modified xsi:type="dcterms:W3CDTF">2026-05-30T06:48:48Z</dcterms:modified>
</cp:coreProperties>
</file>