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главный закон России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задаёт общие правила жизни страны и защищает каждого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нужен главный закон?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всех есть один общий закон, людям легче жить по понятным правилам. Конституция помогает сохранять порядок, уважение и согласие в большой стране.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дата, когда был принят главный закон современной России. Он стал основой для прав, свобод и работы власти.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современной Конституции России, которую мы используем сегодня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общепринятая дата принятия — 12 декабря 1993 года
</a:t>
            </a:r>
            <a:endParaRPr lang="en-US" sz="6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Конституция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оформлена как серьёзный государственный документ. Её можно представить как книгу с аккуратными страницами, где каждое слово имеет важное значение и не написано случайно.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и главы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делится на главы и статьи, чтобы его было легче читать и понимать. В каждом разделе говорится о своей части жизни страны и правилах для всех.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Преамбула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есть преамбула — особое вступление. Она помогает понять, зачем нужен этот документ и какие ценности он защищает: порядок, свободу, единство и уважение к человеку.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подходят герб, строгая книга и чистые страницы с текстом. Они показывают, что Конституция — это не обычная тетрадь, а главный закон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914" y="2128317"/>
            <a:ext cx="2184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57825"/>
            <a:ext cx="238229" cy="1905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0161"/>
            <a:ext cx="238229" cy="24591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права 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имеет право жить и быть в безопасности. Это самое важное право, без которого невозможны все остальные права и свободы.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имя и семью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имя, близкие люди и право жить в семье. Семья помогает расти, учиться добру и чувствовать заботу каждый день.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могут учиться, получать знания и развивать свои способности. Образование открывает дорогу к интересным открытиям и будущей профессии.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помощь врачей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заболел, он имеет право на медицинскую помощь. Врачи и медсёстры помогают возвращать здоровье и заботятся о людях.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Каждого человека нужно уважать, независимо от возраста. Доброжелательное отношение помогает людям чувствовать себя спокойно, уверенно и по-настоящему нужными.
</a:t>
            </a:r>
            <a:endParaRPr lang="en-US" sz="9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граждан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человеку важно выполнять правила, принятые в стране. Тогда жизнь становится понятнее и спокойнее, а люди меньше спорят из-за справедливости и порядка.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напоминает: твои права заканчиваются там, где начинаются права другого человека. Поэтому нужно говорить вежливо, не обижать и уметь слушать.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и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должны заботиться о природе, памятниках и культурных ценностях. Это помогает сохранить красоту страны для тех, кто живёт сейчас и кто будет жить потом.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примером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обязанности просты и понятны: быть честным, аккуратным и внимательным. Ещё важно уважать учителей, одноклассников и школьные правила, даже когда очень хочется поболтать.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государство по Конституции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 выбирает власть и как органы государства работают по общим правилам.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над страной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Белый, синий и красный цвета легко узнать издалека. Флаг поднимают на зданиях и на торжественных мероприятиях, чтобы показать уважение к стране и напомнить о её единстве. Он словно говорит: «Мы вместе».},{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 важных документах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можно увидеть на официальных бумагах, зданиях и государственных знаках. Он подчёркивает, что страна имеет свою историю, традиции и особую ответственность перед гражданами.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в торжественный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праздниках, соревнованиях и других важных событиях. Когда его слушают стоя, люди выражают уважение к государству. Это помогает почувствовать себя частью большой и дружной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Конституция важна для детей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 самого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помогает ребёнку чувствовать себя в безопасности. Она защищает его право жить в семье, учиться, отдыхать и получать помощь взрослых, когда это действительно нужно.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школе и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возникают трудности, ребёнок может обратиться к родителям, учителю или другому взрослому. Закон поддерживает его, чтобы проблема не осталась без внимания.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правила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делает так, чтобы дети и взрослые жили по понятным правилам. Это помогает не путаться, не ссориться и честно решать споры.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завтрашнем дне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права защищены, ребёнок спокойнее учится, дружит и растёт. Он знает: рядом есть закон, который не даст оставить его без поддержки.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декабря — День Конституции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декабря была принята современная Конституция России. Этот день стал важной датой для всей страны и напомнил, что у государства должен быть общий главный закон.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разговор о законе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других учреждениях проходят беседы, викторины и классные часы. Ребята узнают, зачем нужны правила и почему их важно уважать.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Конституции учит, что закон нужен не только в праздник. Он помогает жить спокойно, дружно и справедливо каждый день, а не время от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Конституция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страницы большого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открыть Конституцию, сразу видно, что это не обычная книга. В начале находится преамбула — короткое вступление, которое объясняет, зачем нужен этот документ. Затем идут разделы, где всё разложено по важным темам и написано очень точно.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за что отвечает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главах рассказывается о Президенте, парламенте, Правительстве, судах и местном самоуправлении. У каждой части государства есть своя задача, как у участников одной дружной команды. Вместе они помогают стране работать спокойно и по правилам.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Конституцию можно представить как большую карту с несколькими маршрутами. На ней видно, где находятся права человека, где говорится о власти и где описано устройство государства. Такая схема помогает понять, как устроена жизнь страны без лишней 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защищаются права человека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человек действует, если его право нарушено дома, в школе или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школьная жизнь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дружить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классе есть понятные правила, всем легче слушать друг друга и не спорить из-за пустяков. Каждый знает, как себя вести, и урок проходит спокойно, без лишнего шума и обид.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идёт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никто не мешает, можно сосредоточиться на задании, спокойно отвечать у доски и не бояться ошибиться. Порядок на уроке помогает учиться увереннее и запоминать больше нового.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Бережём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учат аккуратно обращаться с партами, книгами, спортинвентарём и другими вещами. Это важно, потому что всё школьное имущество нужно многим ученикам, а не только одному человеку.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 малого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умение ждать своей очереди и доброжелательность делают класс дружнее. Такие привычки похожи на маленький закон класса, который помогает всем чувствовать себя спокойно 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уважение к человеку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напоминает: каждый человек важен, независимо от возраста, внешности или увлечений. Если в классе один любит читать, а другой — рисовать, оба заслуживают уважения. Закон защищает достоинство каждого, чтобы никому не было обидно.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говорить и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высказывать своё мнение, задавать вопросы и иметь свои убеждения. Это значит, что можно спокойно говорить о том, что думаешь, но при этом уважать других. Свобода помогает людям лучше понимать друг друга.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особенно важно знать, что у него есть право на семью, заботу и безопасность. Конституция защищает это право, потому что в семье человек растёт, учится доверять и чувствовать себя нужным.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 один для всех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закон действует для всех, людям проще понимать, что можно делать, а что нельзя. Это помогает избежать путаницы и делает жизнь в стране более спокойной и честной.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государству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видят, что закон работает одинаково для всех, они больше доверяют государству. Тогда граждане чувствуют себя увереннее и понимают, что их права действительно охраняются.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исключений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не выбирает, кто важнее: взрослый или ребёнок, врач или водитель, богатый или обычный человек. Для закона все равны, поэтому каждый может рассчитывать на защиту своих прав.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несправедливости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помогают не допускать обидных исключений и несправедливых решений. Если закон один, труднее поступить неправильно в пользу одного человека и против другого.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главный закон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обсуждения и принятия изменений в Конституции.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0648" y="3268126"/>
            <a:ext cx="154350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93146"/>
            <a:ext cx="194700" cy="1557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31520"/>
            <a:ext cx="194700" cy="1557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следит за Конституцией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помогают разбирать споры и проверяют, чтобы решения были справедливыми. Если чьё-то право нарушено, именно суд может помочь восстановить его по закону.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принимает законы и следит, чтобы они не противоречили Конституции. Он работает для всей страны, а не для отдельных людей или групп.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управляет важными делами страны: экономикой, образованием, здравоохранением и другими сферами. Оно обязано выполнять Конституцию и принятые по ней законы.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гражданин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Конституции зависит не только от государственных органов. Когда люди выполняют правила, уважают других и не нарушают закон, страна становится спокойнее и дружелюбнее.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следит за согласованной работой органов власти и помогает сохранять порядок в государстве. Он действует в рамках Конституции и не может стоять выше закона.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право на образование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приходит в класс, кладёт тетрадь на парту и открывает учебник. Впереди его ждут новые темы, вопросы учителя и интересные задания. Право на образование помогает каждому ребёнку учиться бесплатно и получать знания.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объясняет правило, показывает пример и помогает, если что-то непонятно. Рядом лежат книги, карандаши и тетради, а на доске появляются важные записи. Образование даёт возможность учиться всем детям, а не только самым усердным.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дорога в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считать, думать и работать вместе. Каждый новый предмет открывает им мир по-новому. Конституция защищает это право, потому что образование помогает человеку расти, выбирать профессию и приносить пользу.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Конституции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стоит выше других законов и задаёт общие правила жизни государства. Именно на ней строятся права, обязанности людей и работа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в 1993 году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Конституция России была принята 12 декабря 1993 года. Эта дата напоминает о важности порядка, согласия и уважения к закону.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записано, что может делать человек и что он обязан соблюдать. Она защищает свободу, но одновременно учит ответственности и уважению к другим.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справедливой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Конституции трудно представить спокойную и честную жизнь в большой стране. Она помогает людям доверять друг другу и чувствовать себя защищёнными.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помогает стране жить по понятным и справедливым правилам. Она защищает людей, объединяет граждан и напоминает: закон важен в школе, дома и в государстве.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опора для каждого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2026-05-26T02:46:23Z</dcterms:created>
  <dcterms:modified xsi:type="dcterms:W3CDTF">2026-05-26T02:46:23Z</dcterms:modified>
</cp:coreProperties>
</file>