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углы: пространственные углы в геометрии 9 класса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Поймем, как устроено пространство вокруг одной вершины.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многогранные углы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читать объемные модели, узнавать вершины многогранников и переходить от плоских чертежей к пространственному мышлению.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многогранного угла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59275" y="1311900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образуется вокруг одной точки, где сходятся несколько плоских углов. Эта точка объединяет все элементы фигуры и задает ее пространственное положение.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559275" y="2537654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и полуплоскости
</a:t>
            </a:r>
            <a:pPr algn="l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полуплоскость образует одну грань многогранного угла. Вместе они ограничивают часть пространства, которую уже нельзя рассматривать как обычную плоскую фигуру.
</a:t>
            </a:r>
            <a:endParaRPr lang="en-US" sz="1519" dirty="0"/>
          </a:p>
        </p:txBody>
      </p:sp>
      <p:sp>
        <p:nvSpPr>
          <p:cNvPr id="9" name="Text 4"/>
          <p:cNvSpPr txBox="1"/>
          <p:nvPr/>
        </p:nvSpPr>
        <p:spPr>
          <a:xfrm>
            <a:off x="559275" y="3763402"/>
            <a:ext cx="4785600" cy="112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между гранями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пересечения соседних граней называются ребрами. Именно они показывают, как пространственный угол «собран» из нескольких плоских частей.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многогранного угла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940575" y="1747975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общая точка, в которой соединяются все элементы фигуры. По вершине легко понять, где начинается пространственный угол и откуда расходятся его грани.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940575" y="2828738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 — это линии пересечения соседних граней. Они выходят из одной вершины и помогают увидеть, как устроена форма многогранного угла на чертеже.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940575" y="3909500"/>
            <a:ext cx="4165200" cy="9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представляют собой плоские части, которые образуют угол вокруг вершины. Их расположение определяет, насколько простой или сложной будет фигура.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многогранный угол на рисунке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признаков для анализа чертежа в школьной геометрии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многогранных углов по числу граней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граней, тем больше ребер и тем труднее представить фигуру на чертеже.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граней усложняет пространственную форму и требует внимательнее отслеживать все элементы.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и многогранный угол: сравнение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отличается обычный угол на плоскости от угла в пространстве.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угол описывает поворот в одной плоскости, а многогранный — строение пространства вокруг вершины.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Трехгранный угол удобно использовать как первую модель для понимания пространственных фигур и их вершин.
</a:t>
            </a:r>
            <a:endParaRPr lang="en-US" sz="1022" dirty="0"/>
          </a:p>
        </p:txBody>
      </p:sp>
      <p:sp>
        <p:nvSpPr>
          <p:cNvPr id="4" name="Text 2"/>
          <p:cNvSpPr txBox="1"/>
          <p:nvPr/>
        </p:nvSpPr>
        <p:spPr>
          <a:xfrm>
            <a:off x="5204650" y="37514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722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120842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2669675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образуют самый простой многогранный угол, который часто рассматривают в школьных задачах.
</a:t>
            </a:r>
            <a:endParaRPr lang="en-US" sz="22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многогранных углов в окружающем мире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крыши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стыке скатов крыши легко увидеть пространственный угол: несколько плоскостей сходятся в одной точке, а их линии пересечения образуют заметные ребра. Такой пример помогает связать геометрию с архитектурой и знакомыми зданиями.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коробки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Картонная коробка показывает многогранный угол очень наглядно. В одной вершине сходятся три поверхности, а четкие ребра позволяют без труда выделить грани и увидеть, что фигура занимает пространство.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кристаллы имеют ровные грани и острые вершины, похожие на геометрические модели. Их форма хорошо иллюстрирует, как природа создает сложные пространственные углы с ясной структурой и повторяющимися элементами.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граней и ребер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 плоские
</a:t>
            </a:r>
            <a:pPr algn="l" indent="0" marL="0">
              <a:lnSpc>
                <a:spcPct val="115000"/>
              </a:lnSpc>
              <a:buNone/>
            </a:pPr>
            <a:r>
              <a:rPr lang="en-US" sz="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грань многогранного угла является плоской частью фигуры. Именно поэтому угол нельзя считать одной плоскостью: он составлен из нескольких поверхностей вокруг общей вершины.
</a:t>
            </a:r>
            <a:endParaRPr lang="en-US" sz="1152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Ребро соединяет грани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соседние грани пересекаются по ребру. Это пересечение помогает понять, где одна грань заканчивается и начинается другая, когда мы рассматриваем чертеж.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сходится в вершине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ребра выходят из одной точки, поэтому фигура имеет пространственный характер. Такая структура отличает многогранный угол от обычного плоского угла.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 расположения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иначе расположены грани, тем по-разному выглядит весь угол. Поэтому два многогранных угла могут иметь одинаковое число граней, но заметно различаться по виду.
</a:t>
            </a:r>
            <a:endParaRPr lang="en-US" sz="11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граней влияет на сложность фигуры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граней, тем труднее сразу выделить все ребра и понять строение фигуры на чертеже.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граней ведет к усложнению формы и увеличению числа ребер, поэтому такие фигуры требуют более внимательного анализа.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класса; учебное сравнение по числу граней и ребер.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модели многогранного угла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пространственного угла на чертеже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многогранных углов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распространенные случаи и помогает быстро сравнить их по числу граней и особенностям.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граней и ребер, тем сложнее пространственный угол и тем внимательнее нужно рассматривать его чертеж.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 9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5325" y="1798083"/>
            <a:ext cx="249900" cy="22213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рассматривают измерение пространственного угла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одно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Многогранный угол нельзя измерить так же просто, как плоский: важны не только размеры граней, но и то, как они расположены относительно друг друга.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Смотрят на грани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анализе выделяют плоские углы в каждой грани и сравнивают их. Это помогает понять, насколько «раскрыт» угол вокруг общей вершины.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Используют чертеж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удобно отмечать ребра, вершину и соседние грани. По схеме легче увидеть, какие элементы принадлежат одному пространственному углу.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связь между всеми гранями у одной вершины. Именно она показывает, что перед нами не плоская, а пространственная фигура.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многогранные углы в многогранниках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многогранников число граней, сходящихся в вершине, может отличаться, но сам принцип остается одинаковым.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объемная фигура с вершинами содержит многогранные углы, а их строение определяется тем, сколько граней сходится в одной точке.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плоским углом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Плоский угол лежит в одной плоскости и образован двумя лучами, а многогранный угол занимает пространство и включает несколько граней вокруг общей вершины.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 рисунке выбирают точки, не являющиеся общей вершиной всех граней. Тогда фигура теряет смысл как многогранный угол и становится набором отдельных элементов.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Ребра без общего 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ребра многогранного угла должны выходить из одной точки. Если этого нет, фигура не описывает пространственный угол и требует другого объяснения.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элементов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Грань, ребро и вершину нужно различать по подписи и положению на чертеже. Ошибка в обозначениях мешает правильно понять строение всей фигуры.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3057275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темы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чертежей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многогранных углов помогает быстрее разбирать схемы объемных фигур, находить вершины, ребра и грани, а также не путать плоское изображение с пространственным.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техника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детали зданий и механизмов имеют форму многогранников. Умение видеть пространственные углы помогает лучше понимать их устройство и внешний вид.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макеты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бумажных или объемных моделей важно представлять, как сходятся грани в одной точке. Это делает построение аккуратнее и понятнее.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мышления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тренирует пространственное воображение, внимательность и точность. Эти навыки полезны не только в геометрии, но и при решении практических задач.
</a:t>
            </a:r>
            <a:endParaRPr lang="en-US" sz="11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задач на многогранные углы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работы с чертежом в задачах по стереометрии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 для запоминания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318500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многогранного угла все грани и ребра связаны одной общей вершиной. Это главный признак, по которому его отличают от других фигур.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61600" y="2227395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фигура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угол не лежит в одной плоскости. Он описывает часть пространства вокруг вершины и поэтому относится к стереометрии.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3136286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случай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Трехгранный угол считается наиболее простым видом. Его удобно рассматривать как основу для понимания более сложных пространственных углов.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261600" y="4045199"/>
            <a:ext cx="4678500" cy="83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многогранниками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 встречаются в кубах, призмах, пирамидах и других объемных фигурах. В реальных предметах они тоже легко узнаются по ребрам и вершинам.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углы: от чертежа к пространству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Многогранные углы показывают, как устроено пространство вокруг одной вершины. Понимая их вершины, ребра и грани, легче читать чертежи, изучать многогранники и решать задачи стереометрии.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2026-06-03T10:48:54Z</dcterms:created>
  <dcterms:modified xsi:type="dcterms:W3CDTF">2026-06-03T10:48:54Z</dcterms:modified>
</cp:coreProperties>
</file>