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скопления галактик и их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галактик — крупнейшие структуры, раскрывающие тайны Вселенной.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и значение скоплений галактик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Фриц Цвикки в 1930-х впервые выделил скопления, расширив понимание крупномасштабной структуры Вселенной. Изучение объектов, как Девы, углубило роль скоплений в космологии и астрофизике.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скоплений галактик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скоплений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скопление включает тысячи галактик, горячий межгалактический газ и невидимую тёмную материю, составляющую большинство массы. Горячий газ и тёмная материя формируют основу структуры.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структуре скоплений преобладают эллиптические и спиральные галактики, различающиеся по массе и возрасту, что отражает сложную эволюцию и взаимодействия внутри скопления.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скоплений галактик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скопления содержат более тысячи галактик и представляют собой крупные, гравитационно связанные системы с плотной структурой.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Бедные скопления состоят из нескольких десятков галактик, их масса и размеры значительно меньше, что отражает начальные стадии формирования микроструктур.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скопления имеют симметричную и однородную структуру с ядром, а неправильные характеризуются асимметрией и неравномерным распределением компонентов.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скопления галактик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Девы: местная космическая лаборатория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Девы содержит около 1300 галактик и расположено в 53 млн световых лет от Земли. Оно служит эталоном для изучения межгалактической среды и динамики галактик.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Кома: образец богатого скопления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 насчитывает свыше 1000 галактик на расстоянии 321 млн световых лет. Его изучение помогло выявить важные характеристики тёмной материи и горячего газа.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Печи: неправильная форма и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Печи включает примерно 58 галактик и находится на удалении 62 млн световых лет. Особенность — неправильная структура, отражающая активные процессы слияния.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распределение в скоплении галактик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преобладает, определяя гравитационное поле и стабильность скопления.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демонстрируют, что основная масса скоплений состоит из невидимой тёмной материи, а видимые галактики составляют лишь малую часть.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межгалактический газ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в скоплениях горячий, с температурами до сотен миллионов градусов — источник сильного рентгеновского излучения, фиксируемого телескопами.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горячего газа часто превосходит массу всех звёзд, подчёркивая важность изучения межгалактической среды.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газа связано с акумуляцией вещества и взаимодействиями галактик, влияя на динамику и эволюцию скопления.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тёмной материи в скоплениях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не излучает свет и обнаруживается через гравитационное воздействие на видимые объекты и свет.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составляет до 80% общей массы скоплений, обеспечивая их гравитационную связанность.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тёмной материи скопления бы распались, что подтверждает её ключевую роль в структуре Вселенной.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гравитационного линзирования подтверждают распределение тёмной материи, позволяя картировать её концентрации.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линзирование как инструмент изучения скоплений
</a:t>
            </a:r>
            <a:endParaRPr lang="en-US" sz="1969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с помощью линзирования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скопления создают искривления света, которые видны как арки и двойные изображения далеких галактик. Эти эффекты позволяют точно измерять массу и распределение материи.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линзирования в выявлении тёмной материи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линзирование выявляет невидимую массу, помогая понять темную материю и пространственную структуру скоплений, что невозможно при традиционных методах наблюдения.
</a:t>
            </a:r>
            <a:endParaRPr lang="en-US" sz="961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расстояний и размеров скоплений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скоплений могут достигать целых мегапарсеков, существенно превосходя размеры отдельных галактик.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расстояниях и размерах отражают разнообразие и эволюцию скоплений во Вселенной.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данные,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90557"/>
            <a:ext cx="3239400" cy="9861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скоплений и их характеристики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основные физические параметры трёх крупных скоплений: Девы, Кома и Печи. Здесь отражены число галактик, морфологический тип, общая масса и температура межгалактического газа, что демонстрирует разнообразие и сложность их структур.
</a:t>
            </a:r>
            <a:endParaRPr lang="en-US" sz="1031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параметрах скоплений отражают разные стадии их формирования и динамические процессы, влияющие на их структуру и эволюцию.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SDSS, NASA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скоплений галактик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аккреция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начинают формироваться из маленьких групп и поглощают соседние объекты, накапливая материю в течение миллиардов лет.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взаимодействия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и слияния галактик вызывают активные процессы, изменяя структуру и вызывая звездообразование.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горячего газа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Разогрев газа до миллионов градусов создаёт рентгеновскую среду, служащую индикатором возраста и динамики скопления.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модели и наблюдения показывают сложные структуры скоплений, отражающие их историю и взаимодействия.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галактик внутри скопления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силы вызывают tidal stripping — вырывание газа и звёзд с периферии галактик, способствуя перераспределению материи в скоплении.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морфологии галактик сопровождается их слияниями, которые могут запускать процессы активного звездообразования или формировать крупные эллиптические галактики.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взаимодействий становятся квазары и интенсивные вспышки звёздообразования, а также фазы подавления активности в ряде галактик.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скоплений в крупномасштабной структуре Вселенной
</a:t>
            </a:r>
            <a:endParaRPr lang="en-US" sz="2114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объединяются в сверхскопления, формируя узлы космической паутины — каркас, который отражает распределение вещества в масштабах миллионов световых лет.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расположения и характеристик скоплений помогает выявлять закономерности структуры Вселенной и проверять современные космологические теории.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скоплений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наблюдения позволяют определить морфологию и распределение галактик внутри скоплений, фиксируя их типы и взаимодействия.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Рентгеновская астрономия изучает горячий межгалактический газ, выявляя его температуру, плотность и динамические процессы.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Радиоастрономия фиксирует джеты, радио-пузырьки и остаточные структуры, связанные с активными ядрами галактик и их воздействием на среду.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линзирование предоставляет информацию о суммарной массе и распределении темной материи в скоплении, включая невидимую составляющую.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Космологическое значение скоплений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количества и распределения скоплений ограничивает параметры плотности материи Ω_m и влияет на понимание состава Вселенной.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свойств скоплений даёт ключ к пониманию динамики тёмной энергии и её роли в ускоренном расширении космоса.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расширения Вселенной H_0 и другие параметры космологии уточняются с помощью наблюдений за массами и распределением скоплений.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телескопы в изучении скоплений галактик
</a:t>
            </a:r>
            <a:endParaRPr lang="en-US" sz="2344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Hubble: ключ к морфологии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Хаббла обеспечивает высокое разрешение изображений, позволяя классифицировать галактики и выявлять взаимодействия внутри скоплений. Это помогает понять процессы формирования и эволюции.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Chandra: рентгеновская перспектива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Обсерватория Chandra обнаруживает распределение горячего газа, его температуру и аномалии, связанные с слияниями и активностью ядра скоплений. Это даёт важные данные о динамике.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VLA: радиоизлучение и джеты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 VLA фиксирует радиоизлучение от активных галактических ядер и остаточных структур, раскрывая механизмы взаимодействия галактик с межгалактической средой.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научные задачи и открытые вопросы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природа тёмной материи остаётся неизвестной, её изучение в скоплениях требует комплексных наблюдений и теоретических моделей.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тёмной энергии на рост и эволюцию крупномасштабных структур, включая скопления, остаётся предметом активных исследований.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данных в разных диапазонах и улучшение методов анализа помогут преодолеть существующие барьеры в понимании процессов в скоплениях.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слияний галактик и их роль в формировании структуры требуют уточнения посредством численных симуляций и наблюдений.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673" y="1314140"/>
            <a:ext cx="6741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523" y="2568030"/>
            <a:ext cx="794400" cy="63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498" y="3751892"/>
            <a:ext cx="794400" cy="635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учёных в изучение скоплений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динамики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учёные исследуют движение галактик и взаимодействия в скоплениях, выявляя закономерности динамического развития.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численные методы моделирования сложных процессов формирования и изменения структур в скоплениях.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глобальных проектах расширяет возможности изучения и обеспечивает доступ к уникальным данным и технологиям.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скоплений галактик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скоплений раскрывает фундаментальные законы космоса, роли тёмной материи и энергии. Новые технологии и методы откроют путь к глубокому пониманию происхождения и структуры Вселенной.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2026-05-07T07:38:57Z</dcterms:created>
  <dcterms:modified xsi:type="dcterms:W3CDTF">2026-05-07T07:38:57Z</dcterms:modified>
</cp:coreProperties>
</file>