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 Солнечной системе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система: строение, происхождение и современные методы изучения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центра мира к научной модели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Солнечной системе менялись от геоцентрической схемы к гелиоцентрической, а затем стали гораздо точнее благодаря телескопам, космическим миссиям, спектроскопии и открытию экзопланет.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Солнечной системы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окраины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орбитой Нептуна находятся пояс Койпера и более удалённое облако Оорта. Эти резервуары содержат ледяные тела и являются источниками многих комет, наблюдаемых вблизи Солнца.
</a:t>
            </a:r>
            <a:endParaRPr lang="en-US" sz="853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поясом астероидов располагаются Юпитер, Сатурн, Уран и Нептун. Они значительно крупнее внутренних планет, обладают кольцами, многочисленными спутниками и более сложной внутренней структурой.
</a:t>
            </a:r>
            <a:endParaRPr lang="en-US" sz="764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орбитами Марса и Юпитера находится область, где сосредоточено множество астероидов. Это остатки вещества ранней Солнечной системы, которые не смогли объединиться в полноценную планету.
</a:t>
            </a:r>
            <a:endParaRPr lang="en-US" sz="765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всего к Солнцу расположены Меркурий, Венера, Земля и Марс. Эти планеты сравнительно небольшие, имеют твёрдую поверхность и заметно отличаются по атмосфере, температуре и условиям среды.
</a:t>
            </a:r>
            <a:endParaRPr lang="en-US" sz="761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роль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сосредоточивает почти всю массу системы и задаёт её гравитационную архитектуру. Именно вокруг него движутся все планеты, а также многочисленные малые тела и пылевые частицы.
</a:t>
            </a:r>
            <a:endParaRPr lang="en-US" sz="8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массы в Солнечной системе
</a:t>
            </a:r>
            <a:endParaRPr lang="en-US" sz="263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крупнейшие планеты не меняют общей картины: масса системы почти полностью сосредоточена в Солнце.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Солнца определяет движение всех тел; вклад планет и малых объектов в общую массу крайне мал.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астрономические данные; оценка долей массы Солнечной системы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0900" y="994349"/>
            <a:ext cx="5838600" cy="4225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центральная звезда системы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743550"/>
            <a:ext cx="3372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относится к жёлтым карликам спектрального класса G2V. В его ядре идёт термоядерный синтез, при котором водород превращается в гелий и выделяется энергия.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568875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параметры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фотосферы составляет примерно 5778 K, а возраст оценивается около 4,6 млрд лет. Эти характеристики позволяют относить Солнце к относительно стабильным звёздам главной последовательности.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942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Землю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 определяет климат, обеспечивает освещённость и запускает фотосинтез. Без него на Земле не существовало бы привычных биологических и атмосферных процессов.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4219500"/>
            <a:ext cx="38349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диапазонах спектра на Солнце видны пятна, активные области и корона. Такие наблюдения помогают изучать магнитную активность звезды и её влияние на околоземное пространство.
</a:t>
            </a:r>
            <a:endParaRPr lang="en-US" sz="11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группы: сравнение основных свойств
</a:t>
            </a:r>
            <a:endParaRPr lang="en-US" sz="249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внутренних планет по размерам, температуре и особенностям поверхности показывает, насколько разнообразны каменные миры Солнечной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резко различаются по условиям: от почти безатмосферного Меркурия до горячей Венеры и потенциально пригодной для жизни Земли.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астрономические данные NASA и IAU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газовые и ледяные миры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4305948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помогают понять, как формируются крупные планеты и как распределяется вещество в молодых планетных системах. Их изучение важно и для сравнения с экзопланетами.
</a:t>
            </a:r>
            <a:endParaRPr lang="en-US" sz="794" dirty="0"/>
          </a:p>
        </p:txBody>
      </p:sp>
      <p:sp>
        <p:nvSpPr>
          <p:cNvPr id="11" name="Text 3"/>
          <p:cNvSpPr txBox="1"/>
          <p:nvPr/>
        </p:nvSpPr>
        <p:spPr>
          <a:xfrm>
            <a:off x="1538107" y="358365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космических миссий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Voyager, Cassini и Juno показали, что атмосферы гигантов не являются однородными. В них наблюдаются вихри, мощные ветры, магнитные поля и признаки внутреннего тепла.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3112267" y="2861396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Кольца и 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четырёх гигантов есть кольца, хотя наиболее заметны они у Сатурна. Спутниковые системы этих планет образуют настоящие миниатюрные миры со своей динамикой и историей.
</a:t>
            </a:r>
            <a:endParaRPr lang="en-US" sz="810" dirty="0"/>
          </a:p>
        </p:txBody>
      </p:sp>
      <p:sp>
        <p:nvSpPr>
          <p:cNvPr id="13" name="Text 5"/>
          <p:cNvSpPr txBox="1"/>
          <p:nvPr/>
        </p:nvSpPr>
        <p:spPr>
          <a:xfrm>
            <a:off x="4670163" y="2141150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 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 Нептун содержат заметную долю воды, аммиака и метана в недрах, из-за чего их называют ледяными гигантами. Их внутренняя структура отличается от структуры Юпитера и Сатурна.
</a:t>
            </a:r>
            <a:endParaRPr lang="en-US" sz="816" dirty="0"/>
          </a:p>
        </p:txBody>
      </p:sp>
      <p:sp>
        <p:nvSpPr>
          <p:cNvPr id="14" name="Text 6"/>
          <p:cNvSpPr txBox="1"/>
          <p:nvPr/>
        </p:nvSpPr>
        <p:spPr>
          <a:xfrm>
            <a:off x="6293085" y="1413405"/>
            <a:ext cx="221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 Сатурн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планеты состоят главным образом из водорода и гелия, поэтому их относят к газовым гигантам. Они обладают мощной гравитацией, кольцами и огромным числом спутников.
</a:t>
            </a:r>
            <a:endParaRPr lang="en-US" sz="8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планет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планет резко различаются, поэтому на схемах их часто показывают в относительных размерах, чтобы не терять пропорции.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существенно превосходят внутренние планеты по диаметру, что подчёркивает два разных типа планет в Солнечной системе.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справочные данные по диаметрам планет Солнечной системы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и пересмотр понятия «планета»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2006 году Международный астрономический союз уточнил критерии планеты. Помимо обращения вокруг Солнца и почти шарообразной формы, важной стала способность очищать окрестности орбиты.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Плутон изменил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не выполняет критерий доминирования на своей орбите, поскольку делит область движения с множеством объектов пояса Койпера. Поэтому он был отнесён к карликовым планетам.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представители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карликовым планетам также относятся Церера, Эрида, Хаумеа и Макемаке. Эти тела достаточно крупные, чтобы быть почти сферическими, но не доминируют в своей орбитальной области.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смысл пересмотра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классификация показала, что окраины Солнечной системы населены большим числом крупных тел. Это помогло точнее описать разнообразие объектов и уйти от слишком упрощённой схемы.
</a:t>
            </a:r>
            <a:endParaRPr lang="en-US" sz="10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Солнечная система
</a:t>
            </a:r>
            <a:endParaRPr lang="en-US" sz="235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формирования по данным современной космогонии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3146" y="884475"/>
            <a:ext cx="2215059" cy="19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океан под льдом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гладкой ледяной корой Европы, вероятно, скрывается глобальный океан, который остаётся в жидком состоянии благодаря приливному нагреву. Именно поэтому этот спутник Юпитера рассматривают как один из самых перспективных объектов в поисках внеземной жизни.
</a:t>
            </a:r>
            <a:endParaRPr lang="en-US" sz="1117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Энцелад: выбросы из глубин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Энцеладе, спутнике Сатурна, наблюдаются мощные струи водяного пара и льда, вырывающиеся из трещин в районе южного полюса. Эти гейзеры показывают, что внутри небольшого тела сохраняются тепло и активные геологические процессы.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Титан: атмосфера и метановые моря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 выделяется плотной атмосферой, сравнимой по сложности с атмосферой планеты. На его поверхности есть метановые озёра и следы активного круговорота жидкостей, а потому он выглядит как необычный, холодный и динамичный мир.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 как отдельные миры
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252470"/>
            <a:ext cx="3950100" cy="10746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 Солнечной системы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астероиды, кометы и метеороиды отличаются по составу, расположению и поведению при сближении с Землёй.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малых тел сосредоточена в двух крупных резервуарах, а их состав помогает понять, из чего формировалась Солнечная система.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астрономия; обобщение данных наблюдений малых тел Солнечной системы
</a:t>
            </a:r>
            <a:endParaRPr lang="en-US" sz="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малые тела
</a:t>
            </a:r>
            <a:endParaRPr lang="en-US" sz="368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Окраины системы содержат особенно много ледяных объектов, которые редко видны напрямую, но проявляют себя как источники комет и пылевого вещества.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распределению видно, что крупнейшие резервуары малых тел находятся за орбитой Нептуна и далеко за пределами планетной области.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данных о распределении малых тел Солнечной системы
</a:t>
            </a:r>
            <a:endParaRPr lang="en-US" sz="7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48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8388" y="1479290"/>
            <a:ext cx="690900" cy="55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учёные изучают Солнечную систему
</a:t>
            </a:r>
            <a:endParaRPr lang="en-US" sz="3407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и космические телескопы фиксируют свет, излучение и движение объектов, позволяя изучать планеты, спутники, кометы и далёкие малые тела без прямого контакта.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аппараты и орбитальные миссии передают данные с орбиты и с поверхности, раскрывая рельеф, температуру, строение атмосферы и состав грунта.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анализ показывает, какие химические элементы и соединения присутствуют в атмосферах, поверхностях и кольцах, даже если объект находится на огромном расстоянии.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Радарные наблюдения уточняют размеры, форму и вращение тел, а также помогают исследовать поверхности, скрытые облаками, пылью или слабой освещённостью.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Voyager, Cassini, New Horizons, Juno и Perseverance превратили отдельные наблюдения в детальную картину, дополнив теорию прямыми измерениями и снимками.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миров у других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уже подтвердили более 5000 экзопланет, и этот список постоянно растёт. Среди них встречаются горячие юпитеры, суперземли и компактные системы с несколькими планетами, движущимися очень близко к своей звезде.
</a:t>
            </a:r>
            <a:endParaRPr lang="en-US" sz="1150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 — не единственный сценарий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экзопланетами показывает, что планетные системы могут быть гораздо более плотными, жаркими или необычными, чем наша. Солнечная система не исключение и не правило, а лишь один из возможных вариантов устройства.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Экзопланеты и сравнение с Солнечной системой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на Венере, Земле и Марсе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планеты показывают, насколько по-разному могут развиваться каменные миры даже при близком происхождении и сходных размерах.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выделяется сочетанием температуры, давления и воды; Венера и Марс демонстрируют крайние сценарии, непригодные для привычной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NASA и учебные астрономические материалы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 и поиски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возможна вода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обитаемости определяется не только расстоянием от звезды, но и тем, может ли на поверхности планеты сохраняться жидкая вода при подходящем давлении и температуре.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Атмосфера, масса планеты, магнитное поле и химический состав могут сделать мир пригодным или непригодным для жизни даже при одинаковом количестве энергии от звезды.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ищут признаки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Марсу, Европе и Энцеладу, а также атмосферам экзопланет, где анализируют газы, которые могут указывать на биологическую активность.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биосигнатур помогает понять, насколько распространена жизнь во Вселенной, и позволяет сравнивать Землю с другими потенциально обитаемыми мирами.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 о телах Солнечной системы
</a:t>
            </a:r>
            <a:endParaRPr lang="en-US" sz="204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пересмотру модели: научный метод в астрономии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направления исследований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аппараты будут уточнять состав, рельеф и историю воды на Марсе, а также проверять, как менялись климат и поверхность планеты в прошлом.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Подлёдные океаны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важный этап связан с Европой и Энцеладом: учёные хотят изучить скрытые океаны, гейзеры и возможные источники химической энергии.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 и их 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колец, магнитосфер и спутников Юпитера и Сатурна поможет понять внутреннее тепло, динамику атмосфер и происхождение сложных ледяных миров.
</a:t>
            </a:r>
            <a:endParaRPr lang="en-US" sz="933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и далёкие окраины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объектами за орбитой Нептуна позволят лучше восстановить раннюю историю Солнечной системы и уточнить, как распределялось вещество при её формировании.
</a:t>
            </a:r>
            <a:endParaRPr lang="en-US" sz="9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система: знакомая и всё ещё загадочная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кажется изученной, но каждое новое наблюдение меняет детали общей картины. Она объединяет планеты, спутники, малые тела и следы прошлого, которое наука продолжает расшифровывать.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2026-05-31T19:04:57Z</dcterms:created>
  <dcterms:modified xsi:type="dcterms:W3CDTF">2026-05-31T19:04:57Z</dcterms:modified>
</cp:coreProperties>
</file>