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Giving Directions: английские фразы для объяснения пути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спрашивать и объяснять дорогу по-английски.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directions в английском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Directions помогают найти путь в школе, городе и на экскурсии. В этой теме важны короткие команды, понятный порядок шагов и вежливое начало разговора с помощью Excuse me.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Этих глаголов хватает, чтобы объяснить путь без лишних слов и быстро понять инструкцию в диалоге.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 по теме Giving Directions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базовых действий достаточно, чтобы описать простой маршрут.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Ориентиры, которые помогают найти путь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75200" y="183617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 — это объекты, которые легко увидеть на улице и на карте: school, park, bank, supermarket. Они помогают быстро понять, где нужно свернуть.
</a:t>
            </a:r>
            <a:endParaRPr lang="en-US" sz="823" dirty="0"/>
          </a:p>
        </p:txBody>
      </p:sp>
      <p:sp>
        <p:nvSpPr>
          <p:cNvPr id="12" name="Text 3"/>
          <p:cNvSpPr txBox="1"/>
          <p:nvPr/>
        </p:nvSpPr>
        <p:spPr>
          <a:xfrm>
            <a:off x="775200" y="237478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поворота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маршрут привязывают к bus stop, traffic lights, bridge или library. Такие места заметны издалека и удобно использовать в коротком объяснении.
</a:t>
            </a:r>
            <a:endParaRPr lang="en-US" sz="821" dirty="0"/>
          </a:p>
        </p:txBody>
      </p:sp>
      <p:sp>
        <p:nvSpPr>
          <p:cNvPr id="13" name="Text 4"/>
          <p:cNvSpPr txBox="1"/>
          <p:nvPr/>
        </p:nvSpPr>
        <p:spPr>
          <a:xfrm>
            <a:off x="775200" y="2913396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Легче, чем адрес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ориентир часто понятнее, чем номер дома. Его легче запомнить, быстрее найти в разговоре и проще сопоставить с картой района.
</a:t>
            </a:r>
            <a:endParaRPr lang="en-US" sz="835" dirty="0"/>
          </a:p>
        </p:txBody>
      </p:sp>
      <p:sp>
        <p:nvSpPr>
          <p:cNvPr id="14" name="Text 5"/>
          <p:cNvSpPr txBox="1"/>
          <p:nvPr/>
        </p:nvSpPr>
        <p:spPr>
          <a:xfrm>
            <a:off x="775200" y="3451994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простой карте хорошо видны улицы, перекрёсток, пешеходный переход, школа и парк. Такая визуальная опора делает объяснение пути более точным и наглядным.
</a:t>
            </a:r>
            <a:endParaRPr lang="en-US" sz="769" dirty="0"/>
          </a:p>
        </p:txBody>
      </p:sp>
      <p:sp>
        <p:nvSpPr>
          <p:cNvPr id="15" name="Text 6"/>
          <p:cNvSpPr txBox="1"/>
          <p:nvPr/>
        </p:nvSpPr>
        <p:spPr>
          <a:xfrm>
            <a:off x="775200" y="3990600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выбирать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называть один или два ярких объекта, а не перечислять всё подряд. Краткий ориентир помогает не запутаться и быстрее дойти до нужного места.
</a:t>
            </a:r>
            <a:endParaRPr lang="en-US" sz="8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объясняется по шагам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короткого ответа о пути: от стартовой точки к месту назначения.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и предлоги места в маршрутах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left / turn right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показывают поворот на 90 градусов. Они часто стоят в начале инструкции и помогают сразу понять, в какую сторону нужно двигаться.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corner
</a:t>
            </a:r>
            <a:pPr algn="l" indent="0" marL="0">
              <a:lnSpc>
                <a:spcPct val="115000"/>
              </a:lnSpc>
              <a:buNone/>
            </a:pPr>
            <a:r>
              <a:rPr lang="en-US" sz="2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используют, когда поворот происходит на углу улицы. Оно особенно удобно в городских маршрутах, где нужно точно указать место смены направления.
</a:t>
            </a:r>
            <a:endParaRPr lang="en-US" sz="951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Opposite и next to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Opposite означает напротив, а next to — рядом. Эти предлоги полезны, когда нужно описать положение здания, магазина или остановки на карте.
</a:t>
            </a:r>
            <a:endParaRPr lang="en-US" sz="1079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Between и 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Between помогает сказать, что объект находится между двумя другими. Такое описание делает маршрут точнее и облегчает поиск нужного места в районе или в классе.
</a:t>
            </a:r>
            <a:endParaRPr lang="en-US" sz="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маршрутах чаще всего повторяются фразы движения по прямой и один основной поворот.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встречаются в маршрутах чаще всего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обычно строится вокруг go straight и turn right; менее частые фразы уточняют отдельные детали пути.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коротких маршрутов, обобщение по теме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слова расстояния помогают сделать маршрут понятнее и точнее.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расстояния и их значение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расстояния дополняют ориентиры: вместе они уменьшают ошибки и делают маршрут более конкретным.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Giving Directions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для последовательного объяснения пути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28153" y="17343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помогает начать маршрут с первого шага. После него слушателю сразу понятно, с какой точки нужно двигаться и как строится вся инструкция.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53979" y="17343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 соединяет первое действие со следующим. Это слово делает маршрут плавным и помогает не терять порядок, когда шагов несколько.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483824" y="17343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that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that удобно использовать после ориентира или поворота. Оно показывает, что маршрут продолжается и нужно выполнить следующий шаг.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28153" y="33965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помогает перейти к следующему этапу пути без паузы и лишних повторов. С ним короткое объяснение звучит логично и естественно.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653966" y="33965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Finally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Finally завершает маршрут и указывает на конечную точку. Благодаря этому слушатель понимает, где именно искать нужное место.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объекты, которые часто становятся ориентирами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Traffic lights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 часто служит удобной точкой поворота, потому что его легко заметить издалека. В маршруте он помогает быстро найти нужное место на перекрёстке.
</a:t>
            </a:r>
            <a:endParaRPr lang="en-US" sz="751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432501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Zebra crossing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Пешеходный переход удобно использовать как ориентир, когда нужно перейти улицу или остановиться перед поворотом. Это знакомый и легко узнаваемый объект на городской схеме.
</a:t>
            </a:r>
            <a:endParaRPr lang="en-US" sz="672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2935579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Crossroads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Перекрёсток важен, потому что именно там часто меняют направление движения. В устном объяснении он помогает точно указать место начала следующего участка пути.
</a:t>
            </a:r>
            <a:endParaRPr lang="en-US" sz="727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43865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 stop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 — один из самых понятных ориентиров для школьного маршрута. Её легко найти рядом со школой, магазином или парком, поэтому она часто встречается в диалогах.
</a:t>
            </a:r>
            <a:endParaRPr lang="en-US" sz="645" dirty="0"/>
          </a:p>
        </p:txBody>
      </p:sp>
      <p:sp>
        <p:nvSpPr>
          <p:cNvPr id="15" name="Text 6"/>
          <p:cNvSpPr txBox="1"/>
          <p:nvPr/>
        </p:nvSpPr>
        <p:spPr>
          <a:xfrm>
            <a:off x="5910825" y="394173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 sign and corner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Уличный указатель и угол улицы помогают понять, где именно свернуть. Такие объекты особенно полезны, когда нужно дать короткую и точную инструкцию.
</a:t>
            </a:r>
            <a:endParaRPr lang="en-US" sz="7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действовать, если маршрут не понятен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логика: уточнение слова, проверка ориентира, сверка с картой и исправление маршрута.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193" y="3429876"/>
            <a:ext cx="20115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вопросы для просьбы о направлении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Excuse me помогает вежливо обратиться к человеку и сразу показать, что вы хотите задать вопрос. Такая формула особенно важна в городе, в школе или на экскурсии.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can I get to the museum? подходит, когда нужно узнать маршрут целиком. Эта модель короткая, понятная и легко заменяется любым другим местом назначения.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it far? помогает понять, сколько времени займёт путь и нужно ли идти пешком. Такой вопрос часто задают после основного объяснения маршрута.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very much завершает диалог вежливо и естественно. После ответа это простая, но важная часть общения, которую удобно запомнить как готовую речевую формулу.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связаны с парами слов, которые звучат похоже или встречаются в одном и том же маршруте.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теме directions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дают left/right и past/through: именно они сильнее всего меняют смысл инструкции и требуют отдельной тренировки.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теме Giving Directions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 помогают читать карту и быстро понимать устные инструкции.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 объяснения пути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рядом с ориентиром и направлением движения, поэтому их удобно учить вместе, а не по отдельности.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города и маршрута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997" y="334300"/>
            <a:ext cx="4797506" cy="4515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маршрута: от школы до парка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участок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 go straight for two blocks, чтобы показать длинный отрезок пути без поворотов. Такая фраза часто встречается в простых городских маршрутах и легко запоминается.
</a:t>
            </a:r>
            <a:endParaRPr lang="en-US" sz="806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у аптеки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используйте turn left at the pharmacy. Ориентир в виде pharmacy делает поворот более точным, а сам маршрут — понятным даже без подробной карты.
</a:t>
            </a:r>
            <a:endParaRPr lang="en-US" sz="806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со школы и сразу обозначьте отправную точку. Это помогает собеседнику понять, откуда начинается маршрут, и делает дальнейшие шаги логичными и последовательными.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 у парка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описание словами go past the library, then the park is on the right. Так собеседник сразу видит конечную точку и может проверить правильность пути.
</a:t>
            </a:r>
            <a:endParaRPr lang="en-US" sz="80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понятный ответ о дороге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устного ответа: стартовая точка, действие, ориентир, следующий поворот и конечное место.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ответе точных ориентиров и коротких действий, тем легче слушателю представить путь и не потерять последовательность.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хороший маршрут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элементы — directions и landmarks: они делают маршрут ясным. Остальные части поддерживают точность, но не должны перегружать объяснение.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структуры маршрута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объяснении направления движения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перечисляет слишком много деталей и теряет главную линию маршрута. Лучше оставить короткие шаги и убрать лишние слова, которые не помогают найти путь.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заметного объекта слушателю сложнее понять, где делать поворот. Один понятный ориентир обычно полезнее длинного описания улицы или района.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left и right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ошибка меняет направление движения и может привести совсем не туда. Особенно важно отдельно тренировать левую и правую сторону в простых командах.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финальной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назвать место назначения, ответ звучит незавершённо. Хороший маршрут всегда заканчивается ясной точкой: school, park, station или другим знакомым объектом.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образцы показывают, как соединяются старт, движение и конечный пункт.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маршрутов на английском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маршрут строится одинаково: сначала действие, затем ориентир, потом конечная точка. Это делает ответ понятным и легко повторяемым.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Giving Directions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темы Giving Directions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маршрут по-английски строится просто: короткие команды, заметные ориентиры и чёткая последовательность. Если начать с Excuse me и закончить благодарностью, ответ звучит вежливо, естественно и уверенно.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2026-05-30T14:25:54Z</dcterms:created>
  <dcterms:modified xsi:type="dcterms:W3CDTF">2026-05-30T14:25:54Z</dcterms:modified>
</cp:coreProperties>
</file>