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умножение вероятностей: основные правила для 9 класса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правила помогают находить вероятность в простых случайных опытах.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в школьной алгебре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считать случайные события и выбирать между сложением и умножением вероятностей в задачах с монетой, кубиком, карточками и жизненными ситуациями.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вероятности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опыт, результат которого заранее неизвестен. В школьных задачах это может быть бросок кубика, монеты или выбор карточки из набора.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исход или несколько исходов, объединённых по условию задачи. Например, выпадение чётного числа на кубике — это событие из трёх исходов.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результат испытания, например выпадение 4 на кубике или орла при броске монеты. Один опыт может иметь несколько исходов.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числа благоприятных исходов к числу всех равновозможных исходов. В простых задачах значение всегда находится между 0 и 1.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нужны, чтобы правильно читать условие и выбирать формулу.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темы и их значение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термины помогают не путать сложение и умножение при решении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как самая простая модель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варианта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монеты всего два равновозможных исхода: орёл и решка. Поэтому вероятность каждого из них одинакова и равна ½. Такой пример удобен для первого знакомства с вероятностью, потому что результат легко представить и проверить на практике.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случайный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показывает, как работает случайность без лишних деталей. Ученик сразу видит, что исходов немного, а значит, проще сравнивать шансы и считать вероятность по простой дроби. Это хороший мост от реального предмета к математической модели.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в задаче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монеты помогает связать абстрактную формулу с конкретным опытом. Когда рядом показаны орёл и решка, легче понять, почему каждый исход считается равновозможным и почему вероятность записывают как отношение благоприятных исходов к общему числу исходов.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значения для кубика: 1/6, 2/6, 3/6, 4/6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вероятность при разном числе благоприятных исходов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числе возможных исходов вероятность растёт, если подходящих вариантов становится больше.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благоприятных исходов, тем выше вероятность события при неизменном общем числе исходов.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сложения для несовместных событий
</a:t>
            </a:r>
            <a:endParaRPr lang="en-US" sz="2168" dirty="0"/>
          </a:p>
        </p:txBody>
      </p:sp>
      <p:sp>
        <p:nvSpPr>
          <p:cNvPr id="10" name="Text 2"/>
          <p:cNvSpPr txBox="1"/>
          <p:nvPr/>
        </p:nvSpPr>
        <p:spPr>
          <a:xfrm>
            <a:off x="1660525" y="112760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складывают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события не могут произойти одновременно, их вероятности складывают. Это правило используют для задачи с союзом «или», когда выбирают один из нескольких взаимоисключающих вариантов.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660525" y="2233325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выглядит так: P(A или B)=P(A)+P(B). Например, на кубике вероятность выпадения 1 или 6 равна 1/6+1/6=2/6, то есть 1/3.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660525" y="333905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нужно убедиться, что события несовместны. Если они могут произойти вместе, простое сложение даст неверный ответ, поэтому условие задачи всегда нужно читать внимательно.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когда используется сложение
</a:t>
            </a:r>
            <a:endParaRPr lang="en-US" sz="229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правила по условию задачи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сложения на карточках с цветами
</a:t>
            </a:r>
            <a:endParaRPr lang="en-US" sz="1719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наборе 10 карточек: 4 красные и 6 синих. Если нужно достать красную или синюю карточку, под условие подходят все карточки набора, поэтому вероятность равна 1.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 синие карточки образуют две отдельные группы. При сложении вероятностей мы фактически объединяем эти группы в одно событие, которое охватывает весь набор без остатка.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что сумма вероятностей несовместных событий может дать полный набор исходов. Поэтому союз «или» часто означает применение правила сложения.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ситуациях важно увидеть союз «или» и проверить, исключают ли события друг друга.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школьного курса вероятностей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где используется правило сложения
</a:t>
            </a:r>
            <a:endParaRPr lang="en-US" sz="2237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несовместны, вероятность ищут сложением; союз «или» часто подсказывает нужную формулу.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вероятность двух орлов подряд при двух бросках монеты.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независимых событий шансы перемножают: результат одного опыта не меняет следующий. Это удобно при последовательных бросках, выборе и других простых школьных моделях.
</a:t>
            </a:r>
            <a:endParaRPr lang="en-US" sz="1366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модели честной монеты, школьный курс алгебры 9 класса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уменьшается вероятность нескольких успехов подряд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независимое испытание добавляет ещё одно умножение на ½, поэтому вероятность убывает по геометрической схеме.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цепочка одинаковых успехов, тем меньше итоговый шанс; при этом спад происходит предсказуемо и одинаковыми шагами.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применяется правило умножения
</a:t>
            </a:r>
            <a:endParaRPr lang="en-US" sz="268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признакам независимых событий и последовательного наступления результатов в задачах школьного курса.
</a:t>
            </a:r>
            <a:endParaRPr lang="en-US" sz="8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1/36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вероятность сначала получить 3, а затем 5.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броска кубика по 6 равновозможных исходов. Независимость бросков позволяет перемножить вероятности и получить точный ответ.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выбрать формулу по смыслу условия.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 сложения и умножения
</a:t>
            </a:r>
            <a:endParaRPr lang="en-US" sz="2628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в условии подсказывает ход решения: «или» чаще ведёт к сложению, а «и» — к умножению при независимости событий.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50275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лишнее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события могут произойти вместе, но их всё равно складывают. В таком случае ответ получается завышенным, потому что одна и та же ситуация учитывается дважды.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21488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связь событий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подходит не всегда: если второй результат зависит от первого, простая формула уже не работает. Перед вычислением важно понять, независимы ли события в задаче.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92800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«или» и «и»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условии задают разный смысл: «или» означает выбор одного из вариантов, а «и» — совместное наступление двух событий. Именно это определяет нужное правило.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учебной презентации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задач чаще встречаются в школьной практике
</a:t>
            </a:r>
            <a:endParaRPr lang="en-US" sz="181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задачах чаще всего используют монету, кубик и карточки: на этих моделях удобно считать исходы и проверять формулы.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задания на выбор одного из вариантов и на последовательность событий, потому что они лучше всего подходят для освоения базовых правил.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22" y="1344389"/>
            <a:ext cx="583538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378" y="4118196"/>
            <a:ext cx="389025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сложение и умножение вероятностей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выделите, какое событие требуется найти. Это помогает не отвлекаться на лишние детали и сразу понять, что именно считается в задаче.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союз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есть ли в условии слова «или» и «и». Они часто подсказывают направление решения, но сами по себе ещё не дают готовую формулу.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связь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Уточните, могут ли события произойти одновременно и влияют ли они друг на друга. От этого зависит, складывать вероятности или перемножать их.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Записать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запишите результат в удобной форме: дробью, десятичной дробью или процентом. В конце полезно проверить, что значение не больше 1.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формулы в задаче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стандартный порядок решения задач на вероятности в 9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умножение: два главных правила вероятностей
</a:t>
            </a:r>
            <a:endParaRPr lang="en-US" sz="2317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несовместны, вероятности складывают. Если события независимы и должны произойти вместе, вероятности перемножают. Эти правила помогают уверенно решать задачи с монетой, кубиком, карточками и другими опытами.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2026-05-30T01:52:26Z</dcterms:created>
  <dcterms:modified xsi:type="dcterms:W3CDTF">2026-05-30T01:52:26Z</dcterms:modified>
</cp:coreProperties>
</file>