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молниеносные реакции организма на разнообразные раздражители.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деятельность организма: основные понятия и значение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идей Декарта до опытов Павлова и Шеррингтона — наука раскрывает механизмы нервных реакций, определяющих поведение и адаптацию организма.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рефлексов в науке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рефлекс имеет чётко определённый внешний или внутренний раздражитель, вызывающий соответствующую реакцию, обеспечивая адекватный ответ организма.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рефлексов — поддержание внутреннего равновесия и адаптация организма к меняющимся условиям окружающей среды для сохранения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автоматическая, быстрая и стабильная реакция организма на раздражитель, которая не требует сознательного контроля и происходит благодаря работе нервной системы.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рефлекс?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включает рецепторы, чувствительные нейроны, нервный центр, двигательные нейроны и эффекторные органы, организованные в последовательную цепь.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проходит от раздражителя к рецептору, затем через спинной или головной мозг к исполнительному органу, обеспечивая быструю и точную реакцию.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рефлекторной дуги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72350"/>
            <a:ext cx="316800" cy="28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525" y="367117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313" y="5710625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рецепторов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кожи, реагирующие на прикосновения, давление и боль, играющие важную роль в защитных рефлексах организма.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сетчатки глаза, воспринимающие свет и цвета, обеспечивают визуальную информацию для рефлексов и ориентации в пространстве.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внутреннего уха, улавливающие звуковые волны и преобразующие их в нервные сигналы для слухового рефлекса и восприятия окружающей среды.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в носовой полости, отвечают за восприятие запахов, что влияет на поведение организма через рефлекторные реакции.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на языке, распознают разные вкусы и участвуют в рефлексах, связанных с приёмом пищи и защитой от вредных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центр, расположенный в спинном или головном мозге, обрабатывает полученные сигналы и организует ответные команды организма на раздражения.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связывают рецепторы и эффекторные органы с нервным центром, обеспечивая передачу информации туда и обратно для выполнения рефлексов.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 периферические звенья рефлекторной дуги
</a:t>
            </a:r>
            <a:endParaRPr lang="en-US" sz="27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присутствуют с рождения и не зависят от опыта человека, обеспечивая важные автоматические реакции.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результате обучения и адаптируют поведение, составляя значительную часть реакций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безусловных и условных рефлексов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рефлекс обеспечивает непрерывное поступление кислорода без сознательного контроля и поддерживает жизнедеятельность организма.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Глотательный рефлекс предотвращает попадание пищи и жидкости в дыхательные пути, защищая от удушья и поддерживая пищеварение.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Зрачковый рефлекс регулирует количество света, поступающего в глаз, защищая сетчатку от повреждений и обеспечивая чёткое зрение.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 помогает поддерживать равновесие и координацию движений, автоматически реагируя на растяжение мышц.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рефлексы: примеры и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регулярном сочетании нейтрального стимула с важным раздражителем в мозгу создаётся связь, которая вызывает рефлекторный ответ на ранее безразличный сигнал.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обучение позволяет организму адаптироваться к окружающей среде, формируя привычки и навыки, необходимые для выживания и эффективного взаимодействия.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рефлексы: как они формируются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условного рефлекса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классическом опыте Павлова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(условное) торможение возникает, если меняется раздражитель, например, прекращение звука заставляет исчезнуть выработку слюны, ранее вызванную звонком.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торможение связано с утомлением нервных структур и регулирует равновесие между возбуждением и покоем, помогая организму восстанавливаться.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уменьшает или прекращает рефлекторные реакции, обеспечивая гибкость в поведении организма и предотвращая избыточную активность нервных центров.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в рефлекторной деятельности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Отдёргивание руки от горячего предмета — быстрый автоматический ответ, защищающий ткани от ожогов и повреждений.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возникает при попадании раздражителей в дыхательные пути и помогает очистить их от пыли, микробов и слизи.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Чихание — реакция на раздражение слизистой носа, которая способствует удалению аллергенов и посторонних частиц.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Рвота появляется при попадании в желудок токсинов, помогая быстро избавиться от опасных веществ для организма.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рефлексы: ключевые примеры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спинного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отвечает за простые и автоматические рефлексы, такие как коленный удар и защитные реакции. Он быстро передаёт сигналы без участия сознания.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рефлексы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головного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координирует сложные, приобретённые и осознанные рефлексы, регулируя поведение и адаптацию к окружающей среде.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10821"/>
            <a:ext cx="5955300" cy="27061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класса, раздел «Нервная система»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безусловных и условных рефлексов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между врождёнными безусловными и приобретёнными условными рефлексами по ключевым признакам.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обеспечивают выживание, тогда как условные помогают адаптироваться и обучаться.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резко светит яркий свет, глаза сразу моргают, чтобы защитить слизистую. Это быстрый автоматический ответ без задействования сознания.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при ярком свете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случайно попадает в дыхательные пути, организм рефлекторно вызывает кашель, который помогает очистить глотку и предотвратить удушье.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Подкашливание при попадании воды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автоматически меняет положение, чтобы избежать пролежней и улучшить кровообращение, это происходит без сознательного контроля человека.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позы во сне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в обычных ситуациях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головного и спинного мозга из-за травм часто ведут к утрате или ослаблению привычных рефлексов, что нарушает координацию и защитные реакции.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и дегенеративные болезни нервной системы, такие как менингит и рассеянный склероз, ухудшают проведение нервных импульсов и функцию рефлексов.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 токсинами или лекарствами могут вызывать сбои в нервной системе, приводя к затруднениям в движении, речи и нарушая качество жизни.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рефлекторной деятельности: причины и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многократно сопровождал звонок подачей пищи собаке, вызывая у неё слюноотделение на звонок, что доказало формирование условного рефлекса и научило пониманию обучения и памяти.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звонка и пищи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 условными рефлексами Павлова признан основополагающим в физиологии. Он показал, как нейтральный стимул может вызвать рефлекторный ответ через обучение.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признание опыта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Павлова в деталях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животные, такие как собаки и обезьяны, способны формировать условные рефлексы, используя обучение и дрессировку для адаптации к среде.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звуки соперников или потенциальную добычу демонстрируют сложное взаимодействие врождённых и приобретённых рефлексов в животном мире.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животных характерны безусловные рефлексы — инстинктивные реакции на угрозы и поиск пищи обеспечивают выживание вида.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у животных: особенности и примеры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дыхания и сердцебиения с помощью рефлекторных цепей обеспечивает постоянное снабжение организма кислородом и питательными веществами.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глотания и уровня сахара в крови через рефлексы помогает организму эффективно функционировать в различных внешних условиях.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контролируют температуру тела, включая механизмы потоотделения и дрожи, что поддерживает внутреннее равновесие.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рефлексов в поддержании гомеостаза организма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рефлексов помогает понять основы поведения и адаптации, что важно для медицины и педагогики. Это открывает пути для улучшения здоровья и развития науки о мозге.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рефлекторной деятельности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2026-05-09T03:36:55Z</dcterms:created>
  <dcterms:modified xsi:type="dcterms:W3CDTF">2026-05-09T03:36:55Z</dcterms:modified>
</cp:coreProperties>
</file>