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описывает вместимость геометрического тела и связывает измерения в единую формулу.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некоторых тел: основные формулы и способы применения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объема в 11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измеряют в кубических единицах: мм³, см³, дм³, м³. В школьной геометрии это связующее звено между пространственными фигурами и свойствами их площадей и высот. Исторически объем считали для строительства, землемерия и хранения материалов, в задачах — для вместимости и проверки правдоподобия ответа.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прямоугольный параллелепипед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все ребра равны, поэтому объем удобно находить по формуле V = a³, где a — длина ребра. Эта связь особенно хорошо работает в задачах про коробки и строительные блоки одинакового размера.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параллелепипеда объем выражается как V = abc, где a, b и c — три взаимно перпендикулярные измерения. Формула показывает, что «вместимость» равна произведению размеров по длине, ширине и высоте.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фигурируют размеры комнаты, аквариума или упаковки, задача сводится к вычислению произведения трех величин. Единицы измерения нужно привести к одному виду, чтобы результат выражался в кубических единицах.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объема и их соотношения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переводов позволяет избежать ошибок, когда размеры даны в разных шкалах измерения.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большей единице уменьшает число в 1000 раз на каждом шаге: мм³ → см³ → дм³ → м³; корректный перевод — обязательное условие правильного ответа.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 единиц объема (метрическая система)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объем через площадь основания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объема с основанием и высотой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любой призмы объем вычисляется по формуле V = Sосн·h, где Sосн — площадь основания, а h — высота. Высота берется как перпендикулярное расстояние между основаниями, поэтому формула справедлива и для прямой, и для наклонной призмы.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с призмами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сначала определяют площадь основания (треугольника, четырехугольника или многоугольника), затем умножают ее на высоту. На схеме важно отметить основания и высоту, иначе можно подставить неверную величину вместо перпендикуляра.
</a:t>
            </a:r>
            <a:endParaRPr lang="en-US" sz="10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объема призмы от высоты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графика проходит через начало координат: при нулевой высоте объем тоже должен быть равен нулю.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подтверждает, что увеличение высоты в 2 раза увеличивает объем ровно в 2 раза при неизменном основании.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формуле V = Sосн·h, Sосн = 12 см² (значения h: 1–4 см)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63430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 его практические модели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формуле V = πr²h радиус r входит в квадрат, поэтому ошибка в r сразу заметно искажает итоговый объем. Сравните: цилиндр «реагирует» на размер основания сильнее, чем на высоту.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цилиндра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 — это расстояние между основаниями, измеренное по перпендикуляру к ним. Именно h подставляют в формулу, а не боковую «высоту по стенке» или наклонный размер.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цилиндра — круги, поэтому площадь основания равна πr². Подход удобно переносить из задач по плоским фигурам: сначала находим площадь круга, затем умножаем на высоту.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цилиндры встречаются в банках, трубах, стаканах и резервуарах. В прикладных задачах обычно известны либо r, либо диаметр, поэтому важно заранее привести данные к радиусу.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дан диаметр d, радиус находится как r = d/2. Частая школьная ошибка — подставлять d вместо r, из-за чего объем получается в 4 раза больше реального.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объемов тел с одинаковой высотой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коэффициенты в формулах влияют на результат при равных основаниях и высоте.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основаниях Sосн и высоте h объем пирамиды в 3 раза меньше объема призмы, а объем конуса — в 3 раза меньше объема цилиндра.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объемов основных тел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пирамиды равен V = 1/3·Sосн·h. Поэтому после нахождения площади основания остается умножить ее на высоту и разделить результат на 3.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 формулы объема пирамиды в школьном курсе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доля получается из сопоставления одинаковых основания и высоты у призмы и пирамиды.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объема многогранного тела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куба, прямоугольного параллелепипеда, призмы и пирамиды, а также для составных фигур через разбиение.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 его родство с цилиндром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конуса вычисляют по формуле V = 1/3·πr²h, где r — радиус основания, h — высота. По структуре она похожа на цилиндр: та же πr², но уменьшение в три раза.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можно мысленно связать с цилиндром: если представить, что конус «вписан» в цилиндр одного радиуса и высоты, то он занимает ровно треть объема цилиндра. Это помогает запоминать коэффициент 1/3.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и приложениях критичны точные измерения r и h и единицы для них. Формы конуса встречаются в воронках, мороженом-коне, дорожных указателях, крышах башен и инженерных элементах.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объемов цилиндра и конуса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r и h цилиндр всегда больше конуса ровно в 3 раза: коэффициент 1/3 «сжимает» объем конуса относительно объема цилиндрического основания.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подтверждают действие множителя 1/3: если вычисления выполнены верно, отношение V(цилиндра)/V(конуса) должно равняться 3.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формулам Vцил = πr²h и Vкон = 1/3·πr²h, r = 3 см, h = 10 см (вычисления выполнены по π≈3,14159265).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Шар: объем зависит только от радиуса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уместны шар, радиус, диаметр и круговое сечение. Поскольку сферы встречаются в спорте, технике, астрономии и природе, эта формула помогает быстро оценивать объемы реальных объектов.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шара находят по формуле V = 4/3·πr³. В отличие от призм, пирамид, цилиндров и конусов, радиус здесь единственный параметр: от него зависит вся величина вместимости.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42641"/>
            <a:ext cx="4873500" cy="27305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объемов основных тел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формул для вычисления объема ключевых тел школьного курса и общий принцип выбора выражения.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единый шаблон: через произведение трех величин (куб, параллелепипед), через площадь основания и высоту (призма, цилиндр) и через коэффициент 1/3 для пирамиды и конуса, а для шара — через r³.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из школьного курса геометрии (стандартные соотношения объемов).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тела и вычитание объемов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составлена из нескольких «простых» тел, ее объем находят сложением: сначала рассчитывают каждый фрагмент по своей формуле, затем суммируют результаты. Так проще избежать ошибок.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внутри есть вырез, канал или полость, удобно считать разность: V(всего тела) − V(вырезанного). Пример — коробка с вырезанным фрагментом или деталь с цилиндрическим отверстием.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задачи встречаются в технике и быту: резервуар с внутренней полостью, строительный блок со сквозным каналом, корпус с нишей под элемент. Важно, чтобы вырезы были измеримы по тем же правилам, что и основная часть.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приведите все размеры к одной системе единиц и аккуратно определите высоту и радиусы там, где это необходимо. Последовательный расчет по частям снижает риск перепутать формулы и параметры.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объема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источники ошибок связаны не с формулами как таковыми, а с неверными исходными величинами: измерением высоты, единицами и выбором r или d.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проверить расчет, уделив особое внимание коэффициентам 1/3 и 4/3, а также согласованности единиц, можно быстро отсеять большинство типичных ошибок и получить реалистичный ответ.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методическим материалам и практике решения задач; точные проценты не приводятся как статистика, диаграмма качественная.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63" y="1660675"/>
            <a:ext cx="146025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9763" y="3884441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32894" y="1197225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350" y="323196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88675" y="2593116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объема с практикой и наукой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Расчеты объемов нужны, чтобы оценивать расход бетона, объемы кирпичной кладки и вместимость емкостей. Грамотный подбор формулы напрямую влияет на экономию материалов и точность сметы.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дизайне и инженерных моделях объем связывает размеры детали с реальной вместимостью или массой. Правильные вычисления поддерживают согласование чертежей и конечного изделия.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дозировки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химии и медицине важно переходить от геометрии к количеству раствора. Объем помогает соотносить концентрации и массы, а также проверять реалистичность результатов измерений.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растворы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приготовлении препаратов объемы задают режимы дозирования и требования к концентрации. Знание формул упрощает контроль, когда есть геометрическая модель сосуда или контейнера.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логистике объем используют для оценки вместимости упаковки и грузового пространства. Геометрический расчет помогает оптимизировать транспортировку, складирование и выбор тары.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и оценка реалистичности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итогового значения обязательно должны быть кубические единицы: см³, дм³ или м³. Если в ответе получаются «линейные» единицы, значит ошибка в формуле или в переводе размеров.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сделать прикидку порядка величины: маленькая коробка не может «перекрывать» объем комнаты, а шарик — не должен быть сопоставим с зданием. Такое сравнение быстро выявляет неверные коэффициенты.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слишком мал или слишком велик, чаще всего причина в неверном выборе формулы или в переводе единиц. Прежде чем менять ход решения, перепроверьте именно r, h, Sосн и согласованность размерностей.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объемов при одинаковом основании или радиусе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и высота одинаковы, коэффициент 1/3 автоматически объясняет, почему конус занимает треть объема цилиндра. Для шара рост с r происходит быстрее из-за куба радиуса.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усиливает понимание роли коэффициентов 1/3 и 4/3: при равных «базовых» параметрах объемы закономерно соотносятся. Для шара зависимость качественно иная — кубическая по r.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соотношения объемов (Vпирам = 1/3·Sосн·h, Vкон = 1/3·πr²h, Vшар = 4/3·πr³). Примеры нормированы для наглядного сравнения.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тел: как связать формулы с реальностью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— универсальная мера вместимости в кубических единицах. Школьные формулы опираются на ребро, радиус, площадь основания и высоту: для пирамиды и конуса действует коэффициент 1/3, для шара — зависимость от r³. Эти закономерности помогают решать задачи, сравнивать тела и проверять ответы.
</a:t>
            </a:r>
            <a:endParaRPr lang="en-US" sz="8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2026-05-13T12:25:19Z</dcterms:created>
  <dcterms:modified xsi:type="dcterms:W3CDTF">2026-05-13T12:25:19Z</dcterms:modified>
</cp:coreProperties>
</file>