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движение планет и Солнца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меняется каждый день и каждый год?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наблюдений к законам небесной механики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тысячелетиями следили за Солнцем, Луной и планетами, чтобы считать время и строить календари. Наблюдательные циклы привели от моделей Птолемея и Коперника к законам Кеплера и строгому объяснению движений небесных тел.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видимым движением небесных светил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небе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Видимым движением называют изменение положения светила относительно горизонта, сторон света и звёздного фона. Мы наблюдаем не само движение в пространстве, а его проекцию на небесную сферу.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одни сутки светила кажутся движущимися с востока на запад. Это происходит из-за вращения Земли вокруг своей оси, поэтому небо словно делает полный оборот примерно за 24 часа.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Годичное смещение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меняет своё положение среди звёзд в течение года, описывая путь по эклиптике. Такое смещение связано с обращением Земли вокруг Солнца и повторяется ежегодно.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обычно смещаются на фоне звёзд в одном направлении, но иногда на время как будто идут назад. Это кажущееся обратное движение особенно заметно у внешних планет.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и годичное движение Солнца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цикла связаны с движением Земли, но имеют разную длительность и разные наблюдаемые последствия.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объясняет ежедневный ход Солнца, а годичное — его смещение среди созвездий по эклиптике.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астрономии; обобщённая схема по астрономическим наблюдениям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Эклиптика, небесный экватор и наклон земной оси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небесной сфере эклиптика показывает путь Солнца, а небесный экватор является проекцией земного экватора. Их взаимное положение помогает объяснить, почему солнечный путь меняется в течение года.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Земли наклонена к плоскости её орбиты на 23,5°. Именно этот наклон определяет, насколько высоко поднимается Солнце над горизонтом в разные сезоны.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и ночи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идёт выше, световой день становится длиннее, а ночь — короче. При низком положении Солнца происходит обратное, и солнечные лучи падают на поверхность менее круто.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оси времена года в Северном и Южном полушариях противоположны. Когда одно полушарие получает больше солнечного света, другое переживает менее освещённый сезон.
</a:t>
            </a:r>
            <a:endParaRPr lang="en-US" sz="11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путь Солнца в течение года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солнцестояние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низко над горизонтом, поэтому световой день самый короткий, а ночи самые длинные. Это положение соответствует минимальной высоте Солнца для данного полушария.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солнцестояние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достигает наибольшей высоты над горизонтом, а световой день становится самым длинным. Точки восхода и захода смещаются к северу или югу в зависимости от полушария.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равноденствие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восходит почти точно на востоке и заходит почти точно на западе. День и ночь становятся почти равными, а путь светила на небе заметно выравнивается.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равноденствие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снова восходит около востока и заходит около запада, а длительность дня и ночи близка к 12 часам. Затем цикл солнечного пути начинает новый годичный 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видимое движение планет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относительное движение Земли и планет вокруг Солнца.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Синодические периоды планет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 показывает, как часто планета возвращается к тому же положению относительно Земли и Солнца.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орбита к Солнцу или чем медленнее относительное движение, тем заметнее различается период повторения.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астрономия; стандартные справочные значения синодических периодов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как оптический эффект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времени планета смещается на фоне звёзд в привычном направлении. Это связано с её орбитальным движением и изменением положения наблюдателя — Земли — в пространстве.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Обгон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Земля, движущаяся быстрее по внутренней орбите, обгоняет внешнюю планету, проекция её движения на небесную сферу меняется. Именно тогда возникает впечатление обратного хода.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на небе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длится недолго и выглядит как петля: замедление, остановка, обратный участок и новое прямое движение. Наиболее отчётливо это видно у Марса, Юпитера и Сатурна.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реального разворота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не меняет направление своего истинного движения вокруг Солнца. Обратный ход — это лишь результат геометрии наблюдения, а не физический разворот орбиты.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Марса среди звёзд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ход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наблюдений Марс медленно смещается на фоне звёзд в обычном направлении. Его движение кажется ровным, пока Земля ещё не приблизилась к фазе обгона.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и 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изменения взаимного положения Марса и Земли видимое перемещение постепенно уменьшается. Затем планета на короткое время словно замирает среди звёзд.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Марс начинает двигаться назад относительно звёздного фона. Именно эта часть траектории образует характерную ретроградную петлю, хорошо заметную на схеме.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прямое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завершает обгон, Марс снова возвращается к обычному направлению движения. Весь цикл повторяется примерно раз в 2 года и 2 месяца.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и внешних планет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видимого движения зависят от положения орбиты планеты относительно орбиты Земли.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всегда остаются рядом с Солнцем, а внешние могут наблюдаться почти всю ночь и показывают ретроградные петли.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астрономия; сведения об орбитах и видимости планет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Меркурий и Венера трудно увидеть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планеты обращаются внутри орбиты Земли, поэтому никогда не уходят далеко от Солнца на небе. Их приходится искать в короткие промежутки перед восходом или после заката.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 над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обычно стоит очень низко над горизонтом и быстро теряется в ярком свечении неба. Из-за этого его наблюдения требуют ясного горизонта и хорошей прозрачности атмосферы.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Венера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намного заметнее остальных планет и может быть видна как очень яркий объект. Её часто называют утренней или вечерней звездой, хотя это не звезда, а планета.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Венеры наблюдаются фазы, похожие на лунные: серп, четверть и почти полный диск. Такой набор фаз возможен только тогда, когда планета обращается вокруг Солнца.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Венеры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видимого диска связано с тем, как меняются угол обзора и освещённая часть планеты при её движении вокруг Солнца.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фаз согласуется с гелиоцентрической моделью и не укладывается в строгую геоцентрическую схему Птолемея.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Венеры, впервые систематически описанные Г. Галилеем в 1610 году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внешние планеты видны лучше всего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момент противостояния Земля оказывается между Солнцем и планетой. Поэтому планета находится почти напротив Солнца, восходит вечером, видна всю ночь и заходит утром.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заметность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противостояния внешняя планета становится ярче и выглядит крупнее в телескоп. Это самый удобный период для подробных наблюдений поверхности, колец или спутников.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Ретроградная петля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около противостояния легче всего заметить временное обратное движение планеты среди звёзд. На фоне далёких светил её путь выглядит как петля, хотя сама орбита не меняется.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наблюдателя важны тёмное небо, свободный горизонт и регулярные сравнения положения планеты с яркими звёздами. Так проще отследить смещение от ночи к ночи.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видимого движения: от замысла к выводу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наблюдения небесных светил: от выбора момента до фиксации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Небесная сфера как карта неба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система: что видно здесь и 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небо как огромную сферу вокруг наблюдателя, горизонт сразу становится её главной линией отсчёта. Высота показывает, насколько светило поднято над горизонтом, а азимут помогает точно указать направление по сторонам света и быстро найти объект повторно.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система: координаты вне времени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координаты удобны для сравнения положений звёзд, Солнца и планет в разные даты и из разных мест. Прямое восхождение и склонение работают как небесный адрес, который не зависит от того, где стоит наблюдатель в данный момент.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человечеству было важно следить за небом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Солнца помогло создать солнечный календарь и связать сутки, месяцы и сезоны в единую систему отсчёта. Без такого наблюдения точный счёт времени был бы невозможен.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Солнца определяют равноденствия и солнцестояния, а значит — начало ключевых этапов годового цикла. Это особенно важно для земледелия, планирования работ и понимания климата.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светила служили естественными ориентирами в пространстве задолго до компаса и GPS. По ним находили стороны горизонта, определяли время пути и проверяли направление движения.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астрономии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объяснить повторяемость небесных явлений заставила накапливать наблюдения, строить таблицы и проверять гипотезы. Так видимое движение светил стало основой точной астрономии.
</a:t>
            </a:r>
            <a:endParaRPr lang="en-US" sz="10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понимания движения планет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 показывает, как наблюдения постепенно вытесняли удобные, но неточные объяснения и требовали более строгих моделей.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деферентов и эпициклов к гелиоцентризму и эллиптическим орбитам сделал объяснение ретроградности намного проще и точнее.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астрономии: Птолемей, Коперник, Кеплер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современная астрономия объясняет небо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небесной сферы объясняется вращением Земли вокруг своей оси. Поэтому кажется, что звёзды, Солнце и планеты перемещаются с востока на запад.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Годичное смещение Солнца среди созвездий связано с движением Земли по орбите. Именно это движение определяет смену сезонов и постепенное изменение картины неба в течение года.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сами движутся вокруг Солнца по своим орбитам, и их видимое положение меняется относительно звёздного фона. Для внешних планет это даёт ретроградные петли.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опираются на законы Кеплера и ньютоновскую механику. С их помощью составляют эфемериды, уточняют моменты наблюдений и заранее планируют астрономические программы.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движется не вокруг нас, а вместе с Землёй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Суточные, годичные и ретроградные движения — это разные проявления одного процесса: движения Земли и планет по своим орбитам. Именно это понимание изменило астрономию и наше представление о Вселенной.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2026-05-31T18:44:45Z</dcterms:created>
  <dcterms:modified xsi:type="dcterms:W3CDTF">2026-05-31T18:44:45Z</dcterms:modified>
</cp:coreProperties>
</file>