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организма работают вместе для здоровья и выживания.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организма человека — основа жизнедеятельности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организм — сложная система, где клетки, ткани и органы взаимосвязаны. Только согласованная работа всех частей обеспечивает здоровье, рост и приспособление к изменениям окружающей среды.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целостности организма и её значение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главный строительный блок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около 37 триллионов клеток различных типов, каждая отвечает за свои функции. Например, нервные клетки передают сигналы, мышечные обеспечивают движение.
</a:t>
            </a:r>
            <a:endParaRPr lang="en-US" sz="1096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коммуникация и её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обмениваются информацией с помощью специальных сигналов, что позволяет координировать работу тканей и органов для поддержания здоровья.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внутри клеток поддерживают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обеспечивают обмен веществ, получение энергии и самообновление. Эти жизненные процессы фундаментальны для существования всего организма.
</a:t>
            </a:r>
            <a:endParaRPr lang="en-US" sz="1096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уровень: базис жизни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04" y="2926525"/>
            <a:ext cx="1405200" cy="2116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645" y="2926525"/>
            <a:ext cx="2114133" cy="211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5077" y="2934249"/>
            <a:ext cx="2113652" cy="21074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9322" y="2926525"/>
            <a:ext cx="1409422" cy="211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775850" y="1640250"/>
            <a:ext cx="1252929" cy="1125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— защита и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покрывает поверхность тела и внутренних органов, защищая от повреждений и инфекций.
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199500" y="1640250"/>
            <a:ext cx="1906464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— поддержка и соединение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связывает и поддерживает другие ткани, обеспечивает прочность и упругость органов.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5019850" y="1640250"/>
            <a:ext cx="1888246" cy="1122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— двигатель тела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сокращается, обеспечивая движение и работу внутренних органов, таких как сердце.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7102600" y="1640250"/>
            <a:ext cx="1287087" cy="12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— передача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Осуществляет быструю передачу информации между различными частями организма, обеспечивая координацию функций.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Тканевой уровень и формирование органов
</a:t>
            </a:r>
            <a:endParaRPr lang="en-US" sz="2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двигатель кровеносной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перекачивает кровь, доставляя кислород и питательные вещества ко всем клеткам, обеспечивая жизнедеятельность.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— фильтр и центр обмена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очищает кровь, перерабатывает токсины и участвует в обменных процессах, поддерживая внутреннее равновесие.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очистители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отходы и лишнюю жидкость, что помогает сохранить здоровье и баланс веществ.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органов в поддержании целостности организма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органов: основы слаженной работы организма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объединения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объединяются в системы, выполняющие сложные задачи, например, пищеварительная или дыхательная системы обеспечивают питание и газообмен.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процессы и поддержка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систем обеспечивает обмен веществ, дыхание, выведение отходов и движение, необходимые для полноценной жизнедеятельности.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117" y="1022089"/>
            <a:ext cx="1260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2745" y="1022065"/>
            <a:ext cx="17325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гомеостаза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температуры тела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сохраняет температуру около 36,6°C, что важно для нормальной работы клеток и химических процессов.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водного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Поддерживается оптимальный уровень воды для обмена веществ и сохранения клеток в жизнеспособном состоянии.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кислотно-щелочного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pH крови и тканей необходим для правильного функционирования ферментов и обмена веществ.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уровня глюкозы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оптимального уровня сахара в крови обеспечивает энергию и предотвращает заболевания.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жизнедеятельности: нервная и гуморальная системы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передаёт сигналы по телу, обеспечивая мгновенные реакции на внешние и внутренние стимулы.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выделяет гормоны, которые регулируют медленные процессы, например, рост и обмен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систем организма в поддержание целостности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как различные системы объединяются для общего здоровья и выживания организма.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системы тесно взаимосвязаны, обеспечивая комплексную защиту и функционирование тела.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биологических исследований, 2023
</a:t>
            </a:r>
            <a:endParaRPr lang="en-US" sz="6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иммунитета и их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и макрофаги обнаруживают и уничтожают вредные микроорганизмы, предотвращая заболевания и поддерживая здоровье.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Врожденный и приобретённый иммунитет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Врожденный иммунитет обеспечивает быструю защиту, а приобретённый развивается после контакта с инфекциями, укрепляя сопротивляемость.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— защитный щит организма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передачи электрических сигналов нервная система обеспечивает согласованность движений, восприятие ощущений и адаптацию к окружающей среде, поддерживая жизнь и здоровье человека.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нервной системы в поддержании целостности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координирует работу всех органов, обеспечивая быстрое реагирование на изменения внутри и снаружи организма. Она состоит из головного, спинного мозга и множества нервных волокон.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регуляция: примеры и роль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выделяет гормоны, которые влияют на обмен веществ, рост и развитие организма. Например, щитовидная железа вырабатывает тироксин, регулирующий энергозатраты тела.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производит инсулин, контролирующий уровень сахара в крови. Надпочечники выделяют адреналин, который увеличивает силу и скорость реакции организма в стрессовых ситуациях.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между системами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и дыхательная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обеспечивает организм питательными веществами, а дыхательная — кислородом. Эти компоненты необходимы для получения энергии клетками и нормального функционирования органов.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и выделительная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транспортирует питательные вещества и кислород к клеткам, а выделительная система удаляет продукты распада и шлаки, поддерживая внутреннее равновесие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виды спорта и подвижные игры стимулируют обмен веществ и иммунную защиту, поддерживают правильное развитие и укрепляют психоэмоциональное состояние человека.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 на целостность организма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улучшают работу сердца и лёгких, укрепляют мышцы и повышают выносливость организма в целом, способствуя сохранению здоровья.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нарушающие целостность организма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Травмы, такие как переломы или порезы, разрушают структуру тканей и нарушают функции органов, требуя времени и лечения для восстановления целостности.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привычки, например курение и алкоголь, ухудшают работу органов — дыхательной системы и печени. Недостаток сна снижает эффективность нервной системы и общую защиту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гигиены для здоровья организма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тела и кожи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и уход за кожей помогают предотвратить развитие бактерий и грибков. Чистая кожа сохраняет защитные функции, снижая риск инфекций и аллергий.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полостью рта и ногтями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Промывание рта, чистка зубов и поддержание ногтей в порядке предотвращают воспаления и заболевания. Эти меры способствуют общему укреплению здоровья и комфорту.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важных витаминов, как например витамина C, приводит к серьезным проблемам со здоровьем, таким как цинга, замедляя восстановительные процессы и снижая иммунитет.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— основа жизнедеятельности организма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обеспечивает организм необходимыми веществами для роста, энергии и защиты от болезней, включая витамины, белки и минеральные элементы.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и влияние на организм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баланс и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и стабильное эмоциональное состояние уменьшает риск развития хронических заболеваний и улучшает общее физическое самочувствие человека.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связи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друзей и занятия любимыми делами укрепляют психику и тело, помогая справляться со стрессами и поддерживать высокое качество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режима дня для гармонии организма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 продолжительностью 8–9 часов способствует восстановлению клеток, улучшает память и укрепляет иммунитет, что важно для здоровья и развития.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занятий, отдыха и питания по расписанию помогает организму поддерживать внутренний баланс и гармонично функционировать на всех уровнях.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организма — залог здоровья и благополучия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согласованной работы всех систем обеспечивает устойчивость организма к стрессам и болезням. Здоровый образ жизни и психоэмоциональный баланс поддерживают целостность и качество жизни.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2026-05-09T13:34:19Z</dcterms:created>
  <dcterms:modified xsi:type="dcterms:W3CDTF">2026-05-09T13:34:19Z</dcterms:modified>
</cp:coreProperties>
</file>