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наш общий дом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Планета, где соединяются вода, воздух, суша и жизнь.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дом человека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дом человека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как природа и жизнь людей связаны на каждой территории. У Земли древняя история, а распределение океанов и материков влияет на климат, расселение и хозяйство.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 Земли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образует твёрдую основу планеты: материки, дно океанов и горные системы. Она создаёт поверхность, на которой живут люди, растения и животные.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объединяет океаны, моря, реки, озёра, ледники и подземные воды. Вода постоянно перемещается, изменяя рельеф, климат и условия жизни организмов.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окружает Землю воздушной оболочкой, защищает от переохлаждения и нагрева, переносит влагу и тепло. Без неё невозможны погода и дыхание большинства живых существ.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все живые организмы и места их обитания. Жизнь связана с другими оболочками Земли, поэтому изменения в одной части сразу отражаются на остальных.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из космоса: что видно с высоты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Синие океаны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спутниковом изображении прежде всего заметны океаны и моря: именно они занимают большую часть поверхности Земли. Синий цвет напоминает, что вода определяет облик планеты и влияет на климат в разных её частях.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над материками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облачные массы показывают постоянное движение воздуха и влаги. Они возникают не случайно: облака связаны с испарением, переносом тепла и осадками, которые меняют состояние поверхности суши и водоёмов.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 природные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пустыни, зелёные леса и горные области резко отличаются друг от друга. Такой контраст помогает увидеть, что Земля состоит из разных природных зон, где условия жизни и виды деятельности людей заметно различаются.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пресной воды заключена в ледниках и подземных горизонтах, поэтому доступ к ней ограничен.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 Земле: солёная и пресная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жизни особенно важны небольшие запасы доступной пресной воды; их нужно беречь и защищать от загрязнения.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географии: распределение воды на Земле, обобщённые сведения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обеспечивают жизнь людей и поддерживают природные процессы, но многие из них ограничены.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ресурсы и их значение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ресурс важен по-своему, но особенно важно использовать их экономно и без лишнего ущерба природе.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обобщение основных природных ресурсов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деятельность человека меняет природу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 по материалам школьного курса географии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исчезают виды растений и животных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исчезают виды растений и животных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4139401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часто живут только на небольшой территории и зависят от узких природных условий. Если исчезает одно звено пищевой цепи, это отражается на всей системе.
</a:t>
            </a:r>
            <a:endParaRPr lang="en-US" sz="109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39402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и изменение режима осадков смещают привычные условия жизни видов. Тем, кто не может быстро приспособиться или переселиться, становится особенно трудно выжить.
</a:t>
            </a:r>
            <a:endParaRPr lang="en-US" sz="109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648645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 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охота сокращает численность редких животных, а лесные и степные пожары уничтожают большие участки природы. После таких потерь восстановление может занять многие годы.
</a:t>
            </a:r>
            <a:endParaRPr lang="en-US" sz="109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903269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Загрязнённые реки, воздух и почвы ослабляют живые организмы и нарушают питание в экосистемах. Особенно быстро страдают виды, чувствительные к химическим веществам и дыму.
</a:t>
            </a:r>
            <a:endParaRPr lang="en-US" sz="1094" dirty="0"/>
          </a:p>
        </p:txBody>
      </p:sp>
      <p:sp>
        <p:nvSpPr>
          <p:cNvPr id="16" name="Text 7"/>
          <p:cNvSpPr txBox="1"/>
          <p:nvPr/>
        </p:nvSpPr>
        <p:spPr>
          <a:xfrm>
            <a:off x="270000" y="115790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мест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вырубают леса, осушают болота или застраивают территории, животные и растения теряют привычную среду. Им становится негде кормиться, прятаться и размножаться.
</a:t>
            </a:r>
            <a:endParaRPr lang="en-US" sz="10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сопровождается более частыми засухами, ливнями и таянием ледников в разных районах планеты.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на Земле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устойчивое потепление: увеличение выбросов парниковых газов меняет природные процессы и усиливает климатические риски.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глобальной температуре, климатические наблюдения XIX–XXI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как важная часть природы Земли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поглощают углекислый газ и помогают поддерживать состав воздуха. Благодаря этому они уменьшают усиление парникового эффекта и влияют на климат в больших районах Земли.
</a:t>
            </a:r>
            <a:endParaRPr lang="en-US" sz="1197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удерживают влагу, уменьшают сток воды и защищают почвы от смыва. Лесной покров помогает сохранять реки, ручьи и плодородие земель.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лесов больше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лесные области планеты находятся в Амазонии, в тайге Евразии и в тропических лесах Африки и Юго-Восточной Азии. Это огромные и очень важные природные территории.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для живых существ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служит домом для множества животных, растений, грибов и микроорганизмов. Чем меньше нарушен лес, тем больше видов может жить рядом и поддерживать природное равновесие.
</a:t>
            </a:r>
            <a:endParaRPr lang="en-US" sz="11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отходы требуют разного обращения: одни можно перерабатывать, другие — компостировать, а опасные отходы нужно сдавать отдельно.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отходы и сроки их разложения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разлагаются бумага и органика, а пластик и опасные отходы требуют особого контроля, чтобы не загрязнять природу.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экологии и обращению с отходами.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36488"/>
            <a:ext cx="236400" cy="210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 и защита природы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превращают свет в электричество без дыма и сажи. Такой источник подходит для домов, школ и станций, особенно там, где много ясных дней и важно снижать нагрузку на атмосферу.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как 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Ветряные установки используют движение воздуха и не требуют сжигания топлива. Они помогают получать электричество с меньшими выбросами, хотя их размещают так, чтобы не мешать людям и природным территориям.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Гидроэнергия основана на движении рек и водохранилищ. Она может давать много электричества, но при строительстве плотин важно учитывать состояние рек, рыбы и береговых экосистем.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и 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нефть и газ при сжигании выделяют углекислый газ и вредные примеси. Поэтому переход к чистой энергии помогает уменьшить загрязнение воздуха, замедлить изменение климата и экономить невозобновляемые ресурсы.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нормы, а понятный пример того, как ежедневные привычки уменьшают расход ресурсов дома и в школе.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ресурсов можно сэкономить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действия заметно сокращают потребление воды, энергии и количество мусора, если повторять их постоянно.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ресурсосбережения; условные значения для сравнения.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бытового мусора от дома до переработки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отходы проходят путь от места появления до переработки, компостирования или безопасного захоронения.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773" y="4186507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1788" y="3402955"/>
            <a:ext cx="239400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16870" y="2619403"/>
            <a:ext cx="149625" cy="23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40122" y="1835839"/>
            <a:ext cx="179550" cy="239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97940" y="1052300"/>
            <a:ext cx="239400" cy="239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делать школьник каждый день
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823445" y="4186507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относиться к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рвать редкие растения, не пугать животных и участвовать в уборке территории — это вклад в сохранение живой природы. Такие действия формируют привычку отвечать за место, где живёшь и учишься.
</a:t>
            </a:r>
            <a:endParaRPr lang="en-US" sz="1020" dirty="0"/>
          </a:p>
        </p:txBody>
      </p:sp>
      <p:sp>
        <p:nvSpPr>
          <p:cNvPr id="13" name="Text 3"/>
          <p:cNvSpPr txBox="1"/>
          <p:nvPr/>
        </p:nvSpPr>
        <p:spPr>
          <a:xfrm>
            <a:off x="1496460" y="3402955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 и пластик удобно собирать отдельно, если дома или в школе есть подходящие контейнеры. Сортировка делает переработку реальной и сокращает объём мусора на свалках.
</a:t>
            </a:r>
            <a:endParaRPr lang="en-US" sz="1020" dirty="0"/>
          </a:p>
        </p:txBody>
      </p:sp>
      <p:sp>
        <p:nvSpPr>
          <p:cNvPr id="14" name="Text 4"/>
          <p:cNvSpPr txBox="1"/>
          <p:nvPr/>
        </p:nvSpPr>
        <p:spPr>
          <a:xfrm>
            <a:off x="2116655" y="2619403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многоразовые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бутылка, контейнер и сумка помогают уменьшить количество одноразового мусора. Чем дольше служит вещь, тем меньше сырья и энергии требуется для новых изделий.
</a:t>
            </a:r>
            <a:endParaRPr lang="en-US" sz="1020" dirty="0"/>
          </a:p>
        </p:txBody>
      </p:sp>
      <p:sp>
        <p:nvSpPr>
          <p:cNvPr id="15" name="Text 5"/>
          <p:cNvSpPr txBox="1"/>
          <p:nvPr/>
        </p:nvSpPr>
        <p:spPr>
          <a:xfrm>
            <a:off x="2754869" y="1835839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Выключать свет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 пустой комнате не нужен, поэтому его стоит выключать сразу после ухода. Так снижается расход электроэнергии, а значит, уменьшается и нагрузка на электростанции.
</a:t>
            </a:r>
            <a:endParaRPr lang="en-US" sz="1020" dirty="0"/>
          </a:p>
        </p:txBody>
      </p:sp>
      <p:sp>
        <p:nvSpPr>
          <p:cNvPr id="16" name="Text 6"/>
          <p:cNvSpPr txBox="1"/>
          <p:nvPr/>
        </p:nvSpPr>
        <p:spPr>
          <a:xfrm>
            <a:off x="3442612" y="1052300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Закрывать кран во время умывания и мытья рук — простая привычка, которая уменьшает расход пресной воды. Это особенно важно там, где водные ресурсы ограничены или требуют очистки.
</a:t>
            </a:r>
            <a:endParaRPr lang="en-US" sz="102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и природные элементы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где есть тень и 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с деревьями летом прохладнее, чем на открытой асфальтированной площадке. Кроны задерживают пыль, а кустарники делают воздух чище и тише. Такой двор становится местом отдыха, а не только проходной зоной.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рядом со школой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помогает городу «дышать»: здесь живут птицы, насекомые и мелкие животные, а люди получают место для прогулок. Если дорожки проложены аккуратно, зелёная зона остаётся удобной и для отдыха, и для природы.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где меньше машин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жители чаще пользуются общественным транспортом или велосипедом, в воздухе становится меньше выхлопов. Велодорожка, трамвайная линия и удобные остановки показывают, что город может быть современным и при этом беречь природную среду.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поведение человека напрямую влияет на состояние воды, воздуха, почв и лесов. Даже небольшие привычки дают заметный результат, если их соблюдают многие люди.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и их географический эффект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Бережные привычки уменьшают нагрузку на природные компоненты Земли и помогают сохранять ресурсы на долгий срок.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и экологии.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основные группы живых организмов как части одной экосистемы. Каждая группа выполняет свою роль в круговороте веществ и пищевых связях.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 основа устойчивости природы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живые организмы, тем легче природе восстанавливаться после засух, пожаров и болезней.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биоразнообразия; условное распределение для наглядности.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 объединяется ради охраны природы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1972: Стокгольмская конференция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международном уровне впервые широко обсудили, что загрязнение и истощение ресурсов требуют совместных действий стран. Это стало важным шагом к современной экологической политике.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1992: Саммит в Рио-де-Жанейро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договорились искать путь устойчивого развития, при котором охрана природы сочетается с потребностями людей. В центре внимания оказались климат, биоразнообразие и рациональное использование ресурсов.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заповедники и соглашения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создают охраняемые территории, подписывают природоохранные соглашения и совместно следят за редкими видами. Такие меры нужны, потому что природа не знает государственных границ.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дом, который мы изучаем и бережём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соединяет воздух, воду, сушу и живые организмы в единую систему. Понимая её законы, мы лучше видим цену ресурсов и можем беречь планету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2026-06-02T14:56:36Z</dcterms:created>
  <dcterms:modified xsi:type="dcterms:W3CDTF">2026-06-02T14:56:36Z</dcterms:modified>
</cp:coreProperties>
</file>