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который заставляет видеть, слышать и чувствовать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речь: язык образов и чувств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художественное слово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речь встречается в сказках, стихах, рассказах, баснях и пьесах. Она не только сообщает событие, но и создаёт настроение, вызывает эмоции и показывает отношение автора к происходящему.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художественной речи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помогает представить предмет или событие ярко и наглядно. Слова создают картину в воображении, поэтому читатель не просто узнаёт факт, а словно видит его своими глазами.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такой речи часто слышится настроение автора: радость, тревога, грусть, восхищение. Эмоциональные слова и интонация делают текст живым и помогают читателю почувствовать отношение к героям и событиям.
</a:t>
            </a:r>
            <a:endParaRPr lang="en-US" sz="1282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в художественном тексте может звучать по-разному в зависимости от контекста. Переносное значение делает образ глубже и позволяет каждому читателю понять его немного по-своему.
</a:t>
            </a:r>
            <a:endParaRPr lang="en-US" sz="1282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приёмы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усиления впечатления писатели и поэты используют эпитеты, сравнения, метафоры, олицетворения, повторы, инверсию и звукопись. Эти средства делают речь более точной, яркой и запоминающейся.
</a:t>
            </a:r>
            <a:endParaRPr lang="en-US" sz="12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959333"/>
            <a:ext cx="4821300" cy="16661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две речевые системы по главным признакам и посмотрим, как по-разному они воздействуют на читателя.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речь воздействует на чувства и воображение, а научная — на понимание фактов и точность мысли.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и научная речь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«Художественная речь»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как основа художественного текста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слова помогают увидеть предмет или явление необычно и точно: «золотая осень», «шёпот листвы», «сердце города». Такой язык сразу создаёт живое впечатление.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восприятия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важны цвет, звук, движение, свет и запах. Именно эти детали делают описание ощутимым: читатель как будто слышит, видит и представляет происходящее рядом с собой.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532821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позволяет по-новому взглянуть на привычное. Обычный парк, улица или вечер могут стать особенными, если автор подбирает точные и выразительные слова.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настроением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текст передаёт не только предмет, но и чувство. Одно описание может звучать спокойно, тревожно или торжественно — в зависимости от выбранных слов и деталей.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по-разному используют образные средства: это помогает автору точнее выбрать нужный тон и способ воздействия.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анализ небольших текстов для 7 класса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выразительности чаще встречаются в разных жанрах
</a:t>
            </a:r>
            <a:endParaRPr lang="en-US" sz="1838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определяет выбор выразительных средств: где-то важнее образ и ритм, а где-то — краткость и поучительность.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Эпитеты: слова, которые создают настроение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 — это образное определение, которое выделяет признак предмета и делает его заметнее. В речи он помогает не просто назвать предмет, а показать его особенным, выразительным и запоминающимся.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могут передавать красоту, тревогу, грусть, торжественность или радость. Один точный эпитет часто задаёт тон целому описанию и помогает понять, какое настроение хочет создать автор.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пейзажах эпитеты особенно важны, потому что помогают показать время суток, погоду, сезон и общее состояние природы. Благодаря им обычное описание становится живым и образным.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 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вроде «тихий вечер», «синее небо», «смелый ветер» не только называют признак, но и создают впечатление. Читатель сразу чувствует атмосферу, которую задумал автор.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45345"/>
            <a:ext cx="425700" cy="340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000" y="3040650"/>
            <a:ext cx="315225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8262" y="1226425"/>
            <a:ext cx="425700" cy="37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 метафора: два способа увидеть сходство
</a:t>
            </a:r>
            <a:endParaRPr lang="en-US" sz="2483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прямо сопоставляет один предмет с другим: «как зеркало», «словно огонь», «будто птица». Оно помогает быстро заметить сходство и делает мысль ясной и наглядной.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объясняет образ прямо, а метафора делает его более художественным и многослойным. Оба приёма помогают увидеть знакомое по-новому и почувствовать авторский замысел.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переносит значение скрыто: «река времени», «огонь в душе», «серебро росы». Читатель сам достраивает смысл, поэтому образ получается глубже и интереснее.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Олицетворение: когда неживое становится живым
</a:t>
            </a:r>
            <a:endParaRPr lang="en-US" sz="2707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40033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приёма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наделяет предметы, растения, явления природы или времена года человеческими действиями и чувствами. Благодаря этому неживое начинает вести себя как живое и понятное человеку.
</a:t>
            </a:r>
            <a:endParaRPr lang="en-US" sz="1496" dirty="0"/>
          </a:p>
        </p:txBody>
      </p:sp>
      <p:sp>
        <p:nvSpPr>
          <p:cNvPr id="9" name="Text 3"/>
          <p:cNvSpPr txBox="1"/>
          <p:nvPr/>
        </p:nvSpPr>
        <p:spPr>
          <a:xfrm>
            <a:off x="3305656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его используют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делает описание тёплым, живым и близким читателю. Когда ветер поёт или лес шепчет, картинка становится не только ярче, но и эмоционально выразительнее.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071231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чаще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особенно часто используется в сказках, стихах о природе и пейзажных зарисовках. Оно помогает автору передать настроение и показать отношение к изображаемому миру.
</a:t>
            </a:r>
            <a:endParaRPr lang="en-US" sz="14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Тропы часто работают вместе: одно предложение может одновременно усиливать образ, настроение и авторскую оценку.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«Художественная речь»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функции выполняют тропы в тексте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троп выполняет свою задачу, но все они служат одной цели — сделать текст ярким и выразительным.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Звукопись: когда звучание помогает смыслу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729425" y="13393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Аллитерация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согласных звуков делает строку звучной и помогает услышать шорох, свист, стук или шёпот. Благодаря этому читатель не только понимает картину, но и почти слышит её.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26975" y="25035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Ассонанс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гласных звуков создаёт плавность, певучесть или протяжность. Такой приём особенно заметен в стихах о природе, где он передаёт мягкость, спокойствие или задумчивое настроение.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726975" y="367910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как часть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не украшает текст случайно: она поддерживает содержание. С её помощью можно показать дождь, ветер, бег, тревогу или тишину, а значит, сделать образ более убедительным.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замысла к образу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автор создаёт выразительность художественного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выразительные средства во фразе
</a:t>
            </a:r>
            <a:endParaRPr lang="en-US" sz="2781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 выделяет нужное слово и делает фразу более выразительной: внимание читателя сразу направляется туда, что автор хочет подчеркнуть.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ключевой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усиливают значение важного слова или образа. Они помогают запомнить фразу и передают настойчивость, тревогу, радость или спокойствие.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 музыкальность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делает речь плавной и легко читаемой. Особенно заметен он в стихах, где помогает создать настроение и удержать внимание слушателя.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8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 портрет как средства изображения в тексте
</a:t>
            </a:r>
            <a:endParaRPr lang="en-US" sz="2318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 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показывает природу так, что она становится частью текста. Состояние погоды, света и времени суток часто помогает понять чувства героя и общий тон произведения.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раскрывает внешность персонажа через лицо, глаза, одежду, походку и выражение. Несколько точных деталей могут многое сказать о характере и настроении человека.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532821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как 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пейзаже и портрете особенно важны точные детали. Они делают изображение живым, помогают представить сцену и понять отношение автора к изображаемому.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содержанием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Описания природы и внешности не существуют сами по себе: они поддерживают сюжет, помогают раскрыть героев и усиливают эмоциональное впечатление от 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1875092"/>
            <a:ext cx="4228200" cy="17037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и их примеры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художественные средства создают особые оттенки смысла и помогают автору сделать текст ярче.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средство по-своему меняет восприятие текста: одни усиливают признак, другие создают образ или настроение, а инверсия помогает выделить главное.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«Художественная речь»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особенно заметен там, где нужны живые образы и сильное чувство, а не только сообщение факта.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урока «Художественная речь»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художественная речь воспринимается читателем
</a:t>
            </a:r>
            <a:endParaRPr lang="en-US" sz="2404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художественная речь работает на образность и эмоции; буквальная точность важна меньше, потому что смысл часто передаётся через переносные значения.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художественные средства в тексте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замечайте 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или оборот повторяются, это не случайность. Повтор может усиливать мысль, передавать чувство героя или помогать понять, что именно автор считает важным.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Ищите переносный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Сравнения, метафоры и олицетворения часто прячутся в привычных фразах. Нужно проверять, не используется ли слово не прямо, а образно, чтобы создать картину или настроение.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Слушайте звучание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Аллитерация, ассонанс и ритм особенно заметны при чтении вслух. Если строка звучит шуршаще, плавно или отрывисто, это помогает определить её эмоциональный оттенок.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Связывайте средство с текстом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образ нужно рассматривать вместе с темой и настроением. Один яркий эпитет или точная деталь иногда раскрывают характер героя и смысл целого абзаца.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0931" y="509171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5728" y="509171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речь в повседневной жизни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рекламе образные слова быстро привлекают внимание и делают сообщение ярче. Короткая метафора или удачное сравнение помогают товару или идее запомниться.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песнях художественная речь усиливает настроение и делает строку выразительной. Повторы, ритм и метафоры помогают тексту звучать мелодично и легко запоминаться.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 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названиях фильмов и в книжных фразах часто встречаются образные выражения. Они сразу создают нужное впечатление и подсказывают, о каком настроении пойдёт речь.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 и посты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заголовках и постах мини-метафоры делают мысль короче и заметнее. Фразы вроде «время летит» или «город не спит» помогают быстро передать смысл и эмоцию.
</a:t>
            </a:r>
            <a:endParaRPr lang="en-US" sz="11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анализе художественной речи
</a:t>
            </a:r>
            <a:endParaRPr lang="en-US" sz="2579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сравнение и метафору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прямо сопоставляет предметы, а метафора переносит значение скрыто. Если не различать эти приёмы, анализ получается неточным и теряет смысл.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Читают только буквально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нельзя понимать только в прямом значении. Образные слова часто показывают настроение, отношение автора и скрытую мысль, которую нужно увидеть.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учитывают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выражение может звучать по-разному в разных частях текста. Без контекста легко ошибиться в определении настроения, роли детали и авторской оценки.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звучание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Звукопись, ритм и повтор иногда кажутся второстепенными, но именно они создают музыкальность и усиливают впечатление. Их отсутствие в анализе делает ответ неполным.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речь превращает обычные слова в образы, помогает почувствовать настроение текста и увидеть замысел автора. Именно поэтому она делает чтение ярким, запоминающимся и по-настоящему живым.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речь делает слово живым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2026-05-28T15:02:37Z</dcterms:created>
  <dcterms:modified xsi:type="dcterms:W3CDTF">2026-05-28T15:02:37Z</dcterms:modified>
</cp:coreProperties>
</file>