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знаменательных частей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части речи соединяются и создают точный смысл.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связь слов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речи почти никогда не стоят отдельно: они образуют словосочетания и предложения. Понимание связи помогает быстро определить главное и зависимое слово, а значит — говорить и писать точнее.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10257"/>
            <a:ext cx="342803" cy="3047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0274" y="1992620"/>
            <a:ext cx="297490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 предмет, явление или лицо. Именно оно часто становится опорой словосочетания и помогает назвать то, о чём говорится в предложении.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 местоимение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обозначает признак, а местоимение указывает на предмет или признак. Они уточняют значение существительного и делают речь конкретнее и выразительнее.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действие или состояние. Он показывает, что делает предмет, что с ним происходит, и часто связывает вокруг себя другие слова.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и наречие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называет количество, а наречие уточняет признак действия. Эти слова дополняют смысл высказывания и помогают передать точную информацию.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знаменательным частям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009073"/>
            <a:ext cx="6060571" cy="19340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связи слов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виды связи по их признаку и примеру.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типа связи — изменяется ли зависимое слово и задаёт ли главное слово его форму.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русского языка для 5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согласование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в словосочетании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согласовании зависимое слово принимает те же грамматические формы, что и главное: род, число и падеж. Поэтому слова звучат как единое целое и не нарушают строй речи.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оно встречается чаще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согласуются существительное и прилагательное: «весенний день», «весенняя погода», «весеннее утро». Так же могут связываться причастия и некоторые местоимения, если они определяют предмет.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согласования в речи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три группы словосочетаний, с которыми школьники сталкиваются чаще всего на уроках русского языка.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чаще всего видно в сочетаниях с прилагательными; именно они наиболее привычны в учебных текстах.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курса русского языка: «мой портфель», «эта тетрадь», «прочитанная книга».
</a:t>
            </a:r>
            <a:endParaRPr lang="en-US" sz="9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Управление: главное слово задаёт падеж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управлении главное слово требует от зависимого определённого падежа. Например, глагол может управлять существительным: «читать книгу», «гордиться успехом», «думать о друге».
</a:t>
            </a:r>
            <a:endParaRPr lang="en-US" sz="951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встречается не только у глаголов. Оно бывает и у существительных, и у прилагательных, если они требуют определённой формы зависимого слова для точного смысла.
</a:t>
            </a:r>
            <a:endParaRPr lang="en-US" sz="984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зависимого слова помогает понять его роль в словосочетании. Поэтому при разборе важно сначала найти главное слово, а затем определить, какой вопрос оно задаёт.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 поиске управления в словосочетании.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Примыкание: связь без изменения формы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примыкании зависимое слово не изменяется по падежам, числам или родам. Оно соединяется с главным словом только по смыслу и в определённом порядке слов.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 связаны наречия, неопределённая форма глагола и деепричастия. Примеры: «говорить тихо», «очень красивый», «пойти учиться».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особенно заметна там, где зависимое слово нельзя поставить в другую форму. Поэтому для примыкания важны не окончания, а смысловой вопрос и расположение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сочетания слов встречаются чаще всего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особенно часто помогают строить понятные описания, вопросы и ответы в учебных текстах.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стоят сочетания, где нужно назвать предмет и его признак или действие и объект.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моделей словосочетаний в школьной речи и учебных текстах русского языка.
</a:t>
            </a:r>
            <a:endParaRPr lang="en-US" sz="9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сразу видно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часто задаёт центр смысла в словосочетании. Вокруг слова «лес» легко выстраиваются признаки: зелёный, густой, весенний. Такое соединение помогает не просто назвать предмет, а сразу представить его подробно и ясно.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Класс, где всё связано
</a:t>
            </a:r>
            <a:pPr algn="l" indent="0" marL="0">
              <a:lnSpc>
                <a:spcPct val="100000"/>
              </a:lnSpc>
              <a:buNone/>
            </a:pPr>
            <a:r>
              <a:rPr lang="en-US" sz="7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словосочетании «наш класс» существительное становится главным словом, а местоимение указывает, чей именно это класс. Если добавить ещё признаки, описание станет точнее: наш дружный класс, наш школьный класс, наш любимый класс.
</a:t>
            </a:r>
            <a:endParaRPr lang="en-US" sz="92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о котором можно рассказать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может объединяться с зависимыми словами, когда нужно назвать место точнее: в школьном дворе, у высокой ели, возле новой школы. Благодаря такой связи речь становится образной и помогает легко представить картину.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в центре словосочетания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зависимые слова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какие грамматические формы принимают зависимые слова в словосочетании.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частей речи свои способы изменения, но все они помогают точнее связывать слова и строить грамотные словосочетания.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русского языка: части речи и их формы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часто является главным словом, потому что именно он сообщает, что делает предмет, в каком состоянии он находится или как развивается действие в предложении.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глагола в словосочетании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смысл был полным, глагол нередко требует зависимого слова: книгу, о друге, быстро, учиться. Без таких слов высказывание может звучать слишком коротко или неясно.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связывается не только с существительными, но и с наречиями, инфинитивом, а иногда с несколькими зависимыми словами сразу. Тогда смысл действия становится точнее и богаче.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глагол помогает показать движение, речь, мысль, чувство или действие. Поэтому вокруг него часто строится всё словосочетание, а затем и целое предложение.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знаменательных частей речи в предложении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часть речи может менять свою роль в зависимости от контекста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подлежащее и дополнение связаны с существительным, а сказуемое — с глаголом. Роль слова определяется не только частью речи, но и местом в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русского языка; схема для 5 класса
</a:t>
            </a:r>
            <a:endParaRPr lang="en-US" sz="96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и существительные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помогает точно назвать количество предметов: два карандаша, пять страниц, три задачи. В таком сочетании существительное обычно стоит в нужной форме и связано по смыслу с числом.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числительных форма существительного зависит от самого числительного. Поэтому важно не только назвать количество, но и правильно подобрать падеж: три книги, пять тетрадей, семь учеников.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появляются, когда ученик выбирает неверную форму существительного или смешивает разные модели сочетаний. Проверка по вопросу и по образцу помогает избежать неточностей.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заменяют уже известные слова и избавляют речь от повторов. Они могут указывать на говорящего, собеседника, предмет или признак: я, он, этот, мой, кто-то.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словосочетании местоимение либо согласуется с существительным, либо связывается с ним через падеж. Благодаря этому речь звучит короче, связнее и удобнее для понимания.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в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тип связи в словосочетании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 шагам найти главное слово и установить, как связано зависимое.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связях слов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 коротких, привычных сочетаниях, поэтому их важно замечать при проверке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трудности связаны с формой слова и выбором падежа. Если проверять главное слово и вопрос к зависимому, число ошибок заметно уменьшается.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русскому языку для 5 класса
</a:t>
            </a:r>
            <a:endParaRPr lang="en-US" sz="9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33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264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60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5283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соединены правильно, предложение легче прочитать и услышать. Грамматическая связь показывает, какое слово главное, а какое уточняет его смысл.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 помогает назвать предмет и его признаки без путаницы. Слушатель сразу понимает, о чём идёт речь, и не тратит время на догадки.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зависимых слов можно сделать речь ярче: добавить цвет, размер, место, время или способ действия. Текст становится живым и точным.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связи слов соединяют отдельные мысли в цельный текст. Благодаря этому устный ответ и письменное сообщение звучат аккуратно и логично.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связи слов важны для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Знаменательные части речи работают вместе и строят смысл речи. Согласование, управление и примыкание помогают соединять слова точно, поэтому наша речь становится грамотной, ясной и выразительной.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2026-05-22T17:09:18Z</dcterms:created>
  <dcterms:modified xsi:type="dcterms:W3CDTF">2026-05-22T17:09:18Z</dcterms:modified>
</cp:coreProperties>
</file>