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страна островов, традиций и мировой истории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королевство с древними традициями и сильным влиянием в мире.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расположена у северо-западных берегов Европы и давно играет заметную роль в мировой истории. Её столица, Лондон, — один из крупнейших городов континента, а влияние страны ощущается в политике, промышленности и культуре.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Великобритания и почему она важна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4539" y="1302450"/>
            <a:ext cx="2774921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сохраняется валлийский язык, а в городах и деревнях заметны старинные замки, горные ландшафты и особая региональная самобытность.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Расположена на острове Ирландия и имеет свою историческую и культурную специфику, которая формировалась в тесной связи с соседними регионами и островными традициями.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Ирландия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известна горными пейзажами, озёрами и сильными культурными традициями, связанными с кельтским наследием, музыкой и национальными символами.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крупная часть государства, где сосредоточены главные политические институты, крупнейшие деловые центры и значительная часть населения страны.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Соединённого Королевства и особенности его частей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62075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вырос на берегах Темзы и стал крупнейшим городом страны. Его положение на реке исторически помогало торговле, перевозкам и развитию городской жизни.
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2073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Темзе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35044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остаётся важным политическим и финансовым центром, где принимаются решения, влияющие не только на страну, но и на другие государства.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7235043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значение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541596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привлекает туристов, школьников и исследователей благодаря театрам, музеям, библиотекам и огромному числу исторических памятников.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5541594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магнит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47708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городе соседствуют древние кварталы, музеи, мосты и современные офисные районы, где работают банки, компании и международные организации.
</a:t>
            </a:r>
            <a:endParaRPr lang="en-US" sz="700" dirty="0"/>
          </a:p>
        </p:txBody>
      </p:sp>
      <p:sp>
        <p:nvSpPr>
          <p:cNvPr id="17" name="Text 8"/>
          <p:cNvSpPr txBox="1"/>
          <p:nvPr/>
        </p:nvSpPr>
        <p:spPr>
          <a:xfrm>
            <a:off x="3847707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Старинное и современное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153974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Букингемский дворец, Тауэр, Вестминстер и здание Парламента с Биг-Беном делают столицу узнаваемой во всём мире и связывают её с историей монархии.
</a:t>
            </a:r>
            <a:endParaRPr lang="en-US" sz="700" dirty="0"/>
          </a:p>
        </p:txBody>
      </p:sp>
      <p:sp>
        <p:nvSpPr>
          <p:cNvPr id="19" name="Text 10"/>
          <p:cNvSpPr txBox="1"/>
          <p:nvPr/>
        </p:nvSpPr>
        <p:spPr>
          <a:xfrm>
            <a:off x="2153972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места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 — столица, финансовый центр и символ страны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одном государстве сочетаются общая политическая система и заметные региональные различия.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объединяет разные исторические земли, но каждая из них сохраняет собственный облик и культурные особенности.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географические сведения о Соединённом Королевстве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части и города Великобритании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925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1750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338" y="3241125"/>
            <a:ext cx="439200" cy="3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0137" y="1456900"/>
            <a:ext cx="43800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5725" y="1456900"/>
            <a:ext cx="43800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4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здесь умеренный и влажный: зимы обычно не слишком холодные, а лето чаще прохладное. Погода может меняться быстро, иногда несколько раз за день.
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климат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береговая линия и удобные гавани сделали морские перевозки важной частью жизни страны. Побережья также популярны у туристов и любителей прогулок.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порты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Темза, Северн и Клайд — важные реки страны. Вдоль них исторически развивались города, порты и торговля, а сегодня они остаются частью транспортной системы.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пути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страны характерны равнины, пастбища, поля и зелёные участки, которые создают узнаваемый образ Британских островов и поддерживают сельское хозяйство.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пространства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есть горные районы, холмы и возвышенности, особенно заметные в Шотландии и Уэльсе. Они формируют живописные пейзажи и влияют на расселение людей.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холмы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климат и ландшафты Британских островов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различаются не только размером, но и ролью: одни являются столицами регионов, другие — промышленными и деловыми центрами.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резко выделяется по численности населения; остальные города образуют второй уровень крупных городских центров.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2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населения городов по официальным статистическим источникам Великобритании, 2021–2022
</a:t>
            </a:r>
            <a:endParaRPr lang="en-US" sz="1192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городов Великобритании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является главой государства и символом исторической преемственности, но не управляет страной напрямую в повседневной политике.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Монархия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законодательная власть сосредоточена в парламенте, где обсуждаются важные государственные вопросы и принимаются законы.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Парламент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Премьер-министр и министры руководят работой правительства, отвечают за исполнение решений и управление страной.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Правительство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устроена так, чтобы разные институты проверяли и дополняли друг друга, не позволяя власти сосредоточиться в одних руках.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Баланс власти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устройство: монархия и парламент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закона от выборов до официального утверждения и исполнения.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принимаются законы в британской системе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Букингемский дворец считается одним из самых узнаваемых символов страны. Во время смены караула у его ворот можно увидеть торжественный церемониал, который привлекает туристов и напоминает о роли монархии в современной жизни Великобритании.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Букингемский дворец и смена караула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Тауэр, Вестминстерское аббатство и Стоунхендж рассказывают о разных эпохах британской истории. Эти места показывают, как страна бережно хранит наследие средневековья, древних времён и королевских церемоний, оставаясь при этом современной державой.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Тауэр, аббатство и древние следы прошлого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памятники и королевские традиции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объединяет жителей разных регионов и используется в школе, работе, СМИ и повседневном общении. Благодаря ему Великобритания имеет сильное международное влияние и понятную культурную общую основу.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театр, музыка и футбол занимают заметное место в жизни британцев. Эти сферы развивают школьные и городские сообщества, а также помогают стране быть узнаваемой во всём мире.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увлечения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Уэльсе, Шотландии и Северной Ирландии сохраняются валлийский, шотландский гэльский и ирландский языки. Они поддерживают местную идентичность, традиции и связь с историческим прошлым.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языки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Британскую повседневность часто связывают с чаепитием, очередями, вежливой речью и уважением к личному пространству. Такие привычки создают образ спокойного и организованного общества.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привычки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повседневная культура жителей страны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культура заметна не только в книгах и музыке, но и в образовании, медиасреде и научной репутации страны.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музыка и образование выглядят особенно сильными направлениями, а влияние Великобритании остаётся широким и устойчивым.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на основе общеизвестного международного влияния британской культуры; без точной статистики
</a:t>
            </a:r>
            <a:endParaRPr lang="en-US" sz="98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достижения Великобритании в мире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промышленная революция: появляются фабрики, растёт использование машин, усиливается добыча угля и производство тканей.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экономика опирается на Лондон как финансовый центр, а также на технологии, фармацевтику, авиацию, энергетику и туризм.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постепенно уступает место сфере услуг. Особое значение получают финансы, страхование, образование, медицина и научные исследования.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железные дороги, порты и крупные города. Великобритания укрепляет торговлю и становится одной из ведущих индустриальных держав.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Экономика: от промышленной революции к сфере услуг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сравним главные признаки страны и их историческое значение.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Узнаваемость страны строится на сочетании традиций, политической системы, языка и исторической роли в мировой экономике.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6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сведения об истории и государственном устройстве Великобритании
</a:t>
            </a:r>
            <a:endParaRPr lang="en-US" sz="1236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Великобританию узнаваемой в мире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Оксфорд и Кембридж считаются одними из самых старых и престижных университетов мира. Их сильные традиции связаны с наукой, исследованиями и высоким уровнем академических требований.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Оксфорд и Кембридж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широко развиты кружки, экскурсии и образовательные программы. Они поддерживают интерес к культуре, науке и общественной жизни, а также помогают раскрывать способности школьников.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вне класса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Библиотеки, музеи и научные центры помогают детям и подросткам узнавать историю страны через реальные предметы, книги и экспозиции. Это делает обучение более наглядным и интересным.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библиотеки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школа уделяет большое внимание дисциплине, экзаменам и самостоятельной работе. Ученики учатся планировать время, отвечать за результат и уверенно выступать на занятиях.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система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знаменитые университеты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маршруты сочетают знакомые достопримечательности, прогулки по старым кварталам и посещение мест, связанных с книгами, кино и историей.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остаётся главным магнитом для гостей страны, но интерес к природным и историческим объектам тоже очень высок.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на основе известных туристических направлений Великобритании; без точной статистики
</a:t>
            </a:r>
            <a:endParaRPr lang="en-US" sz="1113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привлекает туристов в Великобритании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525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7100" y="3217325"/>
            <a:ext cx="3285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7938" y="3217325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0137" y="1456900"/>
            <a:ext cx="438000" cy="43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25125" y="1500220"/>
            <a:ext cx="439200" cy="351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3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остаётся самым массовым и узнаваемым видом спорта в стране. Матчи местных клубов собирают семьи, друзей и соседей, а интерес к игре начинается уже в школе.
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 связан с ландшафтами Шотландии и очень заметен в спортивной культуре страны. Он объединяет поколения и подчёркивает уважение к точности, терпению и спокойной концентрации.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 считается одним из символов британского спортивного образа жизни. Для многих жителей это не только игра, но и часть летних встреч, соревнований и местных традиций.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Уимблдон сделал теннис особенно престижным видом спорта в Великобритании. Турнир известен строгими правилами, высокой культурой игры и вниманием зрителей со всего мира.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Теннис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Регби особенно популярен в ряде регионов и связан с традициями командной игры и уважения к сопернику. Он помогает воспитывать дисциплину, выносливость и чувство ответственности.
</a:t>
            </a:r>
            <a:endParaRPr lang="en-US" sz="1000" dirty="0"/>
          </a:p>
        </p:txBody>
      </p:sp>
      <p:sp>
        <p:nvSpPr>
          <p:cNvPr id="22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Регби
</a:t>
            </a:r>
            <a:endParaRPr lang="en-US" sz="1300" dirty="0"/>
          </a:p>
        </p:txBody>
      </p:sp>
      <p:sp>
        <p:nvSpPr>
          <p:cNvPr id="23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 часть общественной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историческое развитие экономики Великобритании от промышленного роста к сфере услуг и технологий.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индустриальной державы к современной стране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не имеет одного письменного документа, который назывался бы конституцией. Её государственные правила складываются из законов, традиций и исторических соглашений.
</a:t>
            </a:r>
            <a:endParaRPr lang="en-US" sz="1191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единой конституции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Лев, роза, чертополох и нарцисс входят в число национальных символов страны. Они часто встречаются в гербах, праздниках и культурных изображениях.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символы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Лондоне открылась первая линия метро. Сегодня лондонский метрополитен считается одним из старейших в мире и остаётся важной частью городской жизни.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1863 год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Великобритании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Великобритания остаётся важной в современном мире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соединяет историческую преемственность, сильные институты и живую культуру. Её опыт показывает, как традиции, разнообразие регионов и современные достижения могут вместе формировать влиятельное государство.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2026-06-01T05:05:57Z</dcterms:created>
  <dcterms:modified xsi:type="dcterms:W3CDTF">2026-06-01T05:05:57Z</dcterms:modified>
</cp:coreProperties>
</file>