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«На дне»: человек, правда и надежда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пьесе, где проверяются достоинство, сострадание и цена правды.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фоне эпохи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отражает Россию начала XX века: бедность, социальное напряжение и судьбы людей, вытесненных на обочину жизни. Именно поэтому пьеса звучит и как социальная драма, и как философский спор о человеке.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пьесы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бытовую правду с размышлением о смысле человеческого существования. В нём важны не только события, но и идеи, которые герои отстаивают в споре.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Социально-философская драма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действия разворачивается в подвале-ночлежке, где теснота и мрак усиливают ощущение безвыходности. Пространство становится художественным образом духовного и социального тупика.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смене повседневных разговоров, резких столкновений и исповедальных монологов. Благодаря этому раскрываются не внешние происшествия, а внутренние конфликты персонажей.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сцен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пьесы определяется тем, как герои по-разному понимают правду, надежду и достоинство. Важнейшие события подчинены спору о том, что помогает человеку выстоять.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взглядов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модель общества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 грязь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Костылёва показан как пространство, где человеку физически и морально трудно существовать. Обстановка подчёркивает не только бедность, но и постоянное ощущение унижения.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образ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становится не просто местом действия, а моделью общества, в котором человек легко оказывается лишённым достоинства, перспектив и права на выбор.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пустота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ночлежки показывает не только внешний упадок, но и внутреннее опустошение героев. Здесь особенно заметно, как бедность переходит в утрату надежды.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связи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почти исчезают доверие, поддержка и чувство безопасности. Отношения между людьми строятся на раздражении, подозрении и взаимной усталости.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Сборная судьба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ночлежке оказались люди с разным прошлым: рабочие, бродяги, преступники, обедневшие интеллигенты и те, кто потерял жизненную опору. Их объединяет общее падение.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521" y="1175216"/>
            <a:ext cx="381485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положение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социальная судьба героев связана с их мировоззрением и выбором.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разделяют не только биографии, но и способы отвечать на страдание: через правду, надежду, мечту или отказ от ответственности.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Сатин: философия достоинства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произносит знаменитую мысль о человеке как о существе, которое не должно забывать собственной ценности. В этой реплике выражена вера в внутреннюю высоту личности.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Гордая формула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ночлежки его слова звучат особенно резко, потому что окружающая действительность ежедневно доказывает обратное. Именно поэтому философия Сатина воспринимается как вызов обстоятельствам.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Противоположность среде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подчёркивает значение мысли, воли и самостоятельного взгляда на жизнь. Человек для него достоин тем, что способен понимать себя и мир.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разума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принимает жалость, если она превращает человека в беспомощного страдальца. Для Сатина уважение важнее сочувствия, подменяющего свободу зависимостью.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унижения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Лука: утешение как спасение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Утешительная ложь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допускает отступление от прямой истины, если она способна облегчить страдание. Отсюда возникает главный нравственный вопрос пьесы: допустима ли ложь во имя добра?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 споре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противопоставлен жёсткой правде Сатина. Лука показывает, что милосердие может казаться спасением, но одновременно оставляет сомнение в цене такого спасения.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обращается к каждому герою мягко и по-человечески. Его внимание помогает людям хотя бы на время почувствовать, что они не окончательно забыты и не лишены права на надежду.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мысль о возможном исцелении, перемене судьбы и внутреннем подъёме. Для обитателей ночлежки это становится редким переживанием света, которого им особенно не хватает.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пьесы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спор о правде объединяет почти все линии действия и звучит в репликах большинства героев.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конфликта — нравственный выбор. Остальные противостояния раскрывают, как среда, страх и зависимость меняют человеческое поведение.
</a:t>
            </a:r>
            <a:endParaRPr lang="en-US" sz="1594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системы конфликтов в пьесе М. Горького «На дне»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конфликтов между героями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7213" y="148490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 держится за идею честного заработка, но постоянная нужда подтачивает его уверенность. Его линия показывает, насколько трудно сохранить веру в труд в условиях безвыходности.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07228" y="127105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 и труд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59388" y="443805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герои по-разному выбирают между насмешкой, иллюзией и внутренним отступлением. Так пьеса показывает, что конфликт идей превращается в конфликт способов жить.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3559403" y="42242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Цинизм и самообман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133301" y="2961475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 живёт воспоминаниями о прежнем положении и не умеет опереться на настоящее. Его ирония скрывает внутреннюю пустоту и беспомощность перед реальностью.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2133316" y="27476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 и прошлое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1420257" y="2223177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Пепел стремится разорвать связь с воровским миром и начать жизнь заново. Его желание перемен делает образ героя особенно напряжённым и драматичным.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1420272" y="20093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новый путь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846345" y="3699756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защищает себя фантазией о любви, потому что суровая действительность не даёт ей опоры. Её мечта становится формой психологического выживания.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846360" y="34859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и мечта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надежды к трагедии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внутреннего нарастания конфликта в пьесе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Актёра и тема утраченной личности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живёт воспоминаниями о прежней театральной жизни, но они не возвращают ему внутренней опоры. В его речи слышны обрывки профессионального языка, за которыми скрывается полная растерянность и пустота.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сцене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Пьянство и зависимость постепенно лишили героя воли, достоинства и способности действовать. Он не просто бедствует, а утрачивает чувство собственной ценности, превращаясь в человека, которому трудно верить даже себе.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личности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Луки на короткое время пробуждают в Актёре веру в исцеление и перемены. Однако эта надежда не подкреплена реальными шагами, поэтому остаётся хрупкой и быстро рушится под давлением действительности.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без основы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Самоубийство Актёра завершает линию духовного распада и делает его судьбу особенно выразительной. Горький показывает, как утрата цели и поддержки может привести человека к окончательному внутреннему краху.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Васька Пепел и возможность выхода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воровской среде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существует в мире, где преступление стало привычным способом выживания. Он понимает разрушительность этой среды, но пока остаётся её частью.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Наташей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Наташе пробуждает в нём стремление к другой жизни. Через это отношение герой впервые мыслит не только о себе, но и о будущем.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шанс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 давление Василисы перечёркивают возможность выхода. Финал этой линии подчёркивает, как трудно вырваться из круга бедности, грубости и зависимости.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перемене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уехать и начать всё заново показывает в Пепле не окончательно сломленного человека. В нём появляется редкая для ночлежки перспектива нравственного обновления.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037938"/>
            <a:ext cx="4814700" cy="214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 их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реплики героев раскрываются главные философские идеи пьесы.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героев превращают бытовой спор в философский. Пьеса строится на столкновении взглядов на человека, правду и поддерживающую силу веры.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пьеса «На дне»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и реальность в восприятии героев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позиции героев определяются не только характером, но и их способом выживать в унизительных условиях.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потребность в спасении, тем ближе герои к иллюзии. Жёсткая правда без опоры также оказывается опасной для слабого человека.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пьеса «На дне»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характеристика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говорит по-своему: речь передаёт происхождение, уровень образования, привычки и душевное состояние. Благодаря этому персонажи различаются не только поступками, но и интонацией.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контрасты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противопоставляет язвительную манеру Сатина, мягкую речь Луки, мечтательность Насти и грубость других обитателей ночлежки. Так язык сам становится способом оценки человека.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монологи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выразительные формулы запоминаются и становятся смысловыми узлами пьесы. На их фоне исповедальные монологи звучат особенно остро, раскрывая внутреннюю уязвимость персонажей.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диалога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раскрываются не через авторские объяснения, а через спор персонажей. Диалог превращается в главное средство развития действия и выявляет скрытые конфликты между героями.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пластов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соседствуют просторечие, бытовая лексика, резкие реплики и философские обобщения. Такое смешение делает текст живым и подчёркивает контраст между повседневностью и размышлением о смысле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Наташи как нравственного ориентира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среди грубости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выделяется спокойной честностью и внутренней собранностью. На фоне всеобщих ссор и унижения она сохраняет достоинство, не прибегая ни к лжи, ни к показной смелости. Именно поэтому её образ воспринимается как редкий нравственный ориентир.
</a:t>
            </a:r>
            <a:endParaRPr lang="en-US" sz="954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Беззащитность и стойкость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оказывается одной из самых уязвимых в ночлежке: на неё давят близкие, её унижают и подчиняют чужой воле. Но даже в этой ситуации Наташа не теряет человеческой твёрдости и моральной ясности.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ночлежки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пути сходятся в одном пространстве, где прошлое уже не защищает, а будущее почти не просматривается.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объединяет людей разных биографий, но одинаково лишённых устойчивой опоры. Социальное «дно» здесь определяется не только бедностью, но и потерей перспективы.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пьеса «На дне»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актуальной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говорит о том, что делает человека сильнее в тяжёлых обстоятельствах: правда, сострадание, надежда или способность не сломаться. Эти вопросы не теряют значения и сегодня.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вопросы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убеждает, что достоинство проявляется не в положении, а в отношении к себе и другим. Поэтому «На дне» остаётся книгой о человеческой ответственности перед страданием.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человека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предлагает простого решения, а заставляет думать, где проходит граница между поддержкой и самообманом. Такая постановка проблемы делает текст особенно ценным для школьного анализа.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неравенство, бедность и психологическая зависимость показаны без прикрас. Именно поэтому современный читатель легко узнаёт в пьесе реальные жизненные ситуации и человеческие реакции.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среда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49761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произведения для анализа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ответственность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ставит вопрос о том, обязан ли человек говорить правду любой ценой. Горький показывает, что правда может быть и освобождающей, и разрушительной, если она лишена сочувствия.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возрождения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поднимают вопрос о духовном обновлении. Горький проверяет, способен ли человек измениться, если вокруг него царят нищета, грубость и разрушенные связи.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и утешение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вводит в пьесу проблему милосердия. Его отношение к людям заставляет задуматься, может ли поддержка, основанная на мягкой лжи, помочь человеку пережить унижение и боль.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самообман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героев нередко помогают им жить, но одновременно уводят от реальности. Пьеса заставляет искать грань между спасительной надеждой и опасным самообманом.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смысл пьесы Горького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показывает, как социальное падение калечит судьбы, но не уничтожает в человеке потребность в правде, любви и достоинстве. Именно поэтому пьеса продолжает волновать читателя.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2026-05-27T12:13:11Z</dcterms:created>
  <dcterms:modified xsi:type="dcterms:W3CDTF">2026-05-27T12:13:11Z</dcterms:modified>
</cp:coreProperties>
</file>