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Гомера: введение в мир героев и легенд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поэмы «Илиада» и «Одиссея» раскрывают героизм и мифы Эллады.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— голос античности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— древнегреческий поэт, живший в VIII веке до н. э., чьи произведения отражают мифы и культурные особенности своего времени. Его творчество формировало основы греческой литературы и искусства.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сюжеты поэмы «Илиада»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Ахилла с Агамемноном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повествования — ссора между героем Ахиллом и вождём греков Агамемноном, что приводит к серьёзным последствиям для тяжелораненой армии. Этот разлад раскрывает тему чести и гордости.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Патрокла и геройство Гектора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верного друга Ахилла Патрокла пробуждает в герое жажду мести, а последующая гибель троянского воина Гектора подчеркивает трагизм войны и судьбы участников.
</a:t>
            </a:r>
            <a:endParaRPr lang="en-US" sz="14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темы поэмы «Одиссея»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пути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 сталкивается с мифическими существами и магией, что символизирует испытания, преодоленные благодаря смелости и уму. Его путешествие — борьба с неизвестным и борьба за выживание.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качества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— верность семье, находчивость и стойкость в трудностях. Одиссей проявляет ум и хитрость, демонстрируя образ идеального героя, который побеждает интеллектом.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450" y="1927163"/>
            <a:ext cx="206325" cy="27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32" y="1933613"/>
            <a:ext cx="262200" cy="26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герои поэм Гомера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246502" y="2365725"/>
            <a:ext cx="1775400" cy="17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Итаки, известный хитростью и изобретательностью, образ которого символизирует интеллект и терпение в преодолении жизненных трудностей.
</a:t>
            </a:r>
            <a:endParaRPr lang="en-US" sz="1253" dirty="0"/>
          </a:p>
        </p:txBody>
      </p:sp>
      <p:sp>
        <p:nvSpPr>
          <p:cNvPr id="11" name="Text 3"/>
          <p:cNvSpPr txBox="1"/>
          <p:nvPr/>
        </p:nvSpPr>
        <p:spPr>
          <a:xfrm>
            <a:off x="545825" y="2365725"/>
            <a:ext cx="1775400" cy="17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 с почти непобедимой силой, сын богини и смертного, переживает глубокие внутренние конфликты и демонстрирует классический образ непокорного героя.
</a:t>
            </a:r>
            <a:endParaRPr lang="en-US" sz="12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Троянской войны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конфликта стало похищение Елены, что вызвало крупномасштабную войну между греками и троянцами, затянувшуюся на целое десятилетие.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хитрый ход Одиссея — создание деревянного коня — позволил одержать решающую победу и привести к падению Трои, что стало легендарным эпизодом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песен в каждой поэме, объединяющих повествование в завершенную эпопею.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литературные источники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 «Одиссея» состоят из 24 песен, отражающих богатство и масштаб их сюжетов.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поэм Гомера в образовании и культуре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поэмы Гомера были обязательной частью образования, служили для обучения чтению и развитию памяти у юношей.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Философы, такие как Платон и Аристотель, активно использовали героев и сюжеты Гомера в своих трудах, придавая им важное философское значение.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Вплоть до XIX века гомеровские тексты входили в школьные программы Европы, формируя культурное наследие и литературные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Мифологическое наполнение и фантастика в поэмах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«Одиссее» встречаются фантастические существа — циклоп Полифем и сирены, что оживляет повествование и раскрывает древнегреческие представления о чудесах и угрозах.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волшебства и мифов делают поэмы похожими на сказочные приключения, подчеркивая богатство древнегреческой мифологии и фантазии.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богов в поэмах Гомера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боги активно вмешиваются в судьбы героев, помогая или препятствуя им в соответствии со своими личными мотивами и симпатиями.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изображены с человеческими эмоциями — завистью, гневом и любовью, что придает поэмам глубину и динамику в развитии сюжета.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ценности и нормы общества в поэмах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(тиме) играет центральную роль: герои стремятся заслужить уважение и признание среди сверстников и богов, что мотивирует их поступки и подвиги.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(клеос) — вечная память о подвигах на войне и в мирной жизни, она переплетается с личной честью и укрепляет социальный статус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(ксения) — священный долг, нарушение которого воспринимается как оскорбление богов и общества, поэтому персонажи с осторожностью относятся к гостям и принимают их с почтением.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Верность, смекалка и храбрость — качества, ценимые в героях, позволяющие преодолевать трудности, сохранять гармонию в отношениях и побеждать в сражениях.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и тактика в «Илиаде»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Ахилла и Гектора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Кульминационная битва между Ахиллом и Гектором отражает не только физическую мощь, но и глубокие эмоциональные переживания героев. Этот поединок символизирует конфликт личной чести и судьбы народа.
</a:t>
            </a:r>
            <a:endParaRPr lang="en-US" sz="1485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и сражения в осаде Трои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применяли различные стратегии: укрепляли лагерь у кораблей, организовывали вылазки и осады. Описания вооружения и боевых приёмов подчёркивают важность согласованности и взаимовыручки среди воинов.
</a:t>
            </a:r>
            <a:endParaRPr lang="en-US" sz="14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Одиссея: важные моменты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на пути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 сталкивается с множеством чудовищ и испытаний. Среди них — похищение циклопом Полифемом и соблазн сирен. Эти встречи проверяют его смекалку и силу духа.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у волшебницы Кирки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Кирки Одиссей проводит время, восстанавливая силы. Волшебница сначала превращает его спутников в свиней, но затем становится союзницей, помогая главному герою пройти дальнейшие испытания.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83624"/>
            <a:ext cx="3856200" cy="168425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героев: Ахилл и Одиссей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черты и события, характеризующие Ахилла и Одиссея, их отличительные качества и судьбы.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олицетворяет воинскую мощь и судьбу героя, Одиссей — умение преодолевать трудности благодаря смекалке и настойчивости.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литературных источников и античных текстов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поэм Гомера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построения стихов использовался гекзаметр — шестистопный размер, придающий поэмам ритмичность и выразительность, что облегчало запоминание и исполнение устных произведений.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эпитетов и формул (например, «быстроногий Ахилл») помогает усилить впечатление и закрепить образы в памяти слушателей и читателей.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насыщен яркими сравнениями и образами, что отражает устную традицию и делает повествование красочным и пластичным для восприятия.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поэм: устная и письменная традиция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создаёт поэмы, которые передаются устно от рассказчика к рассказчику, сохраняя структуру и мотивы через поколения.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алфавита в Греции даёт возможность записать тексты, сохранив их для дальнейшего распространения и изучения.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редакция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проходят окончательную редактуру в Афинах — традиция приписывает её тиранию Писистрата, что способствует консолидации версий текста.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активно используются в образовании и культуре, закрепляя свое значение в древнегреческом обществе и далее в европейской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поэм Гомера в искусстве и культуре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росписи и керамика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Гомеровские сюжеты широко отражены на вазах и фресках, изображающих сцены сражений и героев, что служило визуальным воспоминанием о мифах в древнегреческом обществе.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постановки и фрески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поэм вдохновляли драматургов и художников, в результате чего возникли знаменитые исполнения и динамичные изображения, придававшие историю живость и доступность.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как «Троя», анимированные истории и комиксы помогают познакомить новую аудиторию с древними мифами в понятном и привлекательном формате.
</a:t>
            </a:r>
            <a:endParaRPr lang="en-US" sz="12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интерпретации и влияние поэм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классики, такие как Данте и Джеймс Джойс, использовали мотивы Гомера для переосмысления тем путешествия и человеческой судьбы в своих произведениях.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современную эпоху поэмы вдохновляют создание компьютерных игр и сериалов, что помогает сохранить интерес к древнегреческой культуре среди молодой аудитории.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Балетные и оперные постановки по мотивам «Илиады» и «Одиссеи» позволяют выразить эмоциональные и драматические стороны сюжетов через музыку и движение.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Гомеровские истории продолжают формировать представления о героизме, приключениях и морали, оставаясь актуальными для культурного и творческого диалога.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поэм Гомера для современного образования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 служат инструментом для изучения древнегреческой истории и культуры, расширяя представления школьников о прошлом и развитии цивилизации.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цитат и фрагментов поэм в современных учебных материалах способствует развитию аналитического мышления и культурного кругозора.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 и персонажей помогает ученикам понять универсальные ценности и мотивы, проявляющиеся в литературных произведениях разных эпох.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наследие поэм Гомера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 «Одиссея» продолжают влиять на культуру и образование благодаря своим глубоким темам и образам, раскрывающим вечные ценности и человеческие стремления.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2026-05-10T11:01:04Z</dcterms:created>
  <dcterms:modified xsi:type="dcterms:W3CDTF">2026-05-10T11:01:04Z</dcterms:modified>
</cp:coreProperties>
</file>