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Дмитриев и рассказ «Таинственный ночной гость»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встреча с ежом учит внимательно смотреть, слушать и бережно относиться к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Дмитриев — писатель о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Дмитриев писал книги и рассказы о животных для детей и подростков. Его тексты строятся на наблюдениях и точных фактах: как звери живут, защищаются, ведут себя и приспосабливаются к условиям среды.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легко запоминается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с загадки: странный шорох и тёмная ночь сразу создают напряжение. Читатель вместе с героем ждёт, кто же появится, и старается угадать по мелочам.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короткие, точные наблюдения за зверьком. Они делают происходящее похожим на реальность: не «чудо», а внимательный взгляд на живого обитателя леса.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удерживает интерес и одновременно работает как небольшое знакомство с природой. История о встрече постепенно дополняется сведениями о том, как звери ведут себя в ночное время.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317494"/>
            <a:ext cx="4873500" cy="8313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день в жизни ежа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 ежа в разное время суток помогает понять, почему он так осторожен и незаметен.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образ жизни связан и с поиском пищи, и с защитой: скрытность снижает риск встретить врага.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Ю. Дмитриева «Таинственный ночной гость» (описание поведения)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ночной гость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Телосложение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появляется в сумерках небольшим зверьком с короткими лапками. Спина покрыта иглами, в траве слышно тихое шуршание. Он движется медленно и осторожно, как будто прислушивается к тишине.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кажется опасной, ёж не убегает сразу. Он сворачивается в плотный клубок, и иглы превращаются в надёжную защиту. Так спокойный внешний вид помогает пережить встречу с угрозой.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ночная встреча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наблюдений героя, ведущая от тайны к пониманию.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и его основа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начинается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неясный шорох и тёмное время суток, из-за чего встреча кажется загадочной. Вместо поспешных догадок он выбирает спокойствие и внимание к происходящему.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повадок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соединяется с объяснением: почему ёж выходит ночью, как он прячется днём и как защищается. Так тайна превращается в знание о живом мире.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ясно, кто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Зверёк выходит из тени. Постепенно по поведению героям становится понятнее, что это не «неизвестное чудо», а обычный обитатель природы — ёж.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ежу выживать ночью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подчёркивается, что зрение играет меньшую роль, а выручают более «рабочие» чувства и продуманная скрытность.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выигрывают те качества, которые помогают заметить опасность и избежать её: сильный слух, тонкое обоняние и осторожное поведение.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ежа в тексте Ю. Дмитриева «Таинственный ночной гость» (качественная сравнительная оценка).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автора-наблюдателя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смотрит на ночную сцену спокойно и внимательно. Он подмечает мелкие признаки, не делает резких выводов и тем самым помогает читателю самому замечать закономерности в природе.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наблюдение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важна тишина: герой ждёт, пока зверёк проявит себя. Наблюдение показано как действие, требующее времени, сосредоточенности и уважения к живому.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автора нет насмешки или страха перед животным. Интерес сочетается с бережным отношением: ёж остаётся живым существом, а не «приключением», и к нему относятся с вниманием.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и познавательное в рассказе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ночи делает текст увлекательным, а точные сведения о повадках — убедительным и полезным.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поддерживают интерес, а достоверные факты превращают историю в понятный урок о жизни лесного зверька.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Ю. Дмитриева «Таинственный ночной гость» (анализ содержания)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ежи: ночная среда рядом с нами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с низкими кустами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ежу важны укрытия: заросли, низкие кусты и плотная листва. В таком месте безопаснее прятаться днём и легче заметить тропинку к корму. Именно среди травы и опавших листьев он находит удобные «тайные» уголки для жизни.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Опушка леса и тропинка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Опушка даёт ежу то, что нужно: переходы между светом и тенью, запахи и следы животных, а также участки с мягкой подстилкой. У тропинки он может осторожно перемещаться, проверяя обстановку. Рядом остаются листья и сухая трава — естественная защита.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есть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Ежа можно встретить и во дворе, если там есть естественные укрытия: грядки, куча листьев, краевые заросли, участки с густой травой. Важно помнить: близость к человеку не превращает ежа в домашнего питомца. Животному нужна природная среда и возможность скрываться.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ёж выходит ночью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 по описанию ночного образа жизни: меньше опасности днём → скрытность → поиск пищи в темноте → меньше врагов → сохранение сил.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животные: что у них общего и чем они отличаются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на первом плане — поиск пищи и безопасность, но «инструменты» у каждого свои: от органов чувств до способа передвижения.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общее — ночная активность. Различия начинаются в защите и способах добывать пищу, поэтому поведение выглядит по‑разному.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поведения ночных животных в учебных материалах; значения на диаграмме — условные для сравнения признака.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231" y="3057275"/>
            <a:ext cx="12843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Ю. Дмитриева: как текст делает ежа «живым»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ночи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шорохе, тишине и шагах помогают услышать сцену так, будто она происходит рядом. Текст передаёт, что в темноте внимание особенно остро улавливает движение.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осторожное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преобладают глаголы и обозначения темпа: осторожно, тихо, не спеша. Благодаря этому читатель ощущает напряжение момента и бережное отношение к происходящему.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фиксирует детали без лишних объяснений: где зверёк появился, как ведёт себя, как меняется обстановка. Такие штрихи подталкивают читателя «смотреть внимательно».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дня и ночи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мир в рассказе отличается настроением: он не пугает, а наблюдается. Тихая атмосфера помогает понять, почему ёж выбирает темноту и как прячется в укрытиях.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52318"/>
            <a:ext cx="4873500" cy="13617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ежа в рассказе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ключевые детали образа: внешний вид, поведение, защита и питание.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целостный: защитные иглы поддерживают ночной стиль жизни, а питание связывает поведение ежа с лесной средой.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ежа в рассказе Ю. Дмитриева.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встреча напоминает: природа рядом с человеком полна скрытых историй. Понять животное можно только через внимательное наблюдение, а не через шум, спешку и вмешательство.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уважение к маленькому зверьку оказывается важнее страха. Когда герой сохраняет тишину, ёж ведёт себя естественно, и читатель лучше понимает его повадки.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Доброжелательное любопытство помогает разобраться в том, что сначала кажется таинственным. Чем точнее наблюдаешь, тем меньше остаётся недоразумений и тем больше появляется ясности.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к ночному гостю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превращений: неизвестность → настороженность → наблюдение → узнавание → интерес → уважение.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познавательным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Познавательность усиливается тем, что тайна постепенно объясняется через поведение ежа и внимательные детали ночи.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соединяются факты, наблюдение героя и ясный вывод, чтение превращается в короткий урок о природе.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структуре повествования; точные проценты в тексте не приводятся (сделано для наглядности).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Ю. Дмитриева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развивает наблюдательность: важно замечать следы, звуки и привычки, а затем сопоставлять их. Тогда загадка становится объяснимой без догадок и лишнего беспокойства.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бережному отношению к живому миру. Герой не нарушает покой животного и понимает, что даже маленький зверёк чувствует угрозу и нуждается в тишине.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поддерживает интерес к природе как к источнику знаний. Читатель узнаёт, что ночной образ жизни связан с защитой и поиском пищи, а детали поведения имеют причины.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подчёркивает: не надо бояться неизвестного. Если подойти спокойно и постараться разобраться, можно понять «почему так» и научиться уважать даже тех, кого раньше не замечали.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тайна, которую удалось понять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«Таинственный ночной гость» соединяет сюжет встречи, точные сведения о ночной жизни ежа и уважительное отношение к природе. Ощущение открытия рождается, когда человек умеет смотреть, слушать и не мешать живому миру.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2026-05-15T04:54:51Z</dcterms:created>
  <dcterms:modified xsi:type="dcterms:W3CDTF">2026-05-15T04:54:51Z</dcterms:modified>
</cp:coreProperties>
</file>