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дело человеческой жизни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— это испытание зрелости, свободы и нравственного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важна в школьной литературе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 любовь как источник счастья, внутреннего роста и трагедии. Для старшеклассника эта тема помогает понять доверие, верность, уважение и цену поступков, которые либо сохраняют отношения, либо разрушают 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понимается под любовью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— это не только чувство, но и духовная близость, забота, уважение и готовность нести ответственность за другого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отличается от мимолётного увлечения устойчивостью и глубиной: подлинное чувство выдерживает время, расстояние, конфликт и жизненные испытания.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прозе и поэзии любовь часто становится нравственным ориентиром, проверяющим честность героя, его верность и способность сохранять внутреннее достоинство.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чувство и как нравственный выбор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переживание само по себе ещё не делает любовь подлинной: её ценность раскрывается в поступках, а не только в эмоциях и признаниях.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Верность, терпение и умение прощать помогают сохранить чувство, когда отношения проходят через недоверие, обиду или жизненные трудности.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 не унижает другого человека и не требует его подчинения: она предполагает такт, уважение и внутреннюю деликатность.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литературе чувство становится зрелым лишь тогда, когда соединяется с ответственностью, самоограничением и готовностью беречь чужую свободу.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любовь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любовь часто связана с честью, внутренней свободой и верностью выбранному пути. Герои не только переживают чувство, но и отвечают за него поступком, даже если это делает их судьбу более строгой и сдержанной.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семейная и духовная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любовь проверяется повседневной жизнью семьи, долгом и нравственным поиском. Она раскрывается не в эффектном жесте, а в умении быть рядом, понимать другого и искать истину без самообмана.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редкая чистота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Куприна любовь нередко показана как высокая, почти бескорыстная сила, способная возвышать человека. В его прозе особенно заметны самоотдача, чистота намерений и трагическая хрупкость подлинного чувства.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память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любовь часто окрашена болью воспоминания и ощущением непоправимой утраты. Счастье в его произведениях оказывается кратким, а память о нём становится важнее самой встречи.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любви в русской литературе XIX–XX веков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представления о любви: от античности до христианской традиции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мысль различала страсть, дружбу и привязанность, связывая любовь с разными сторонами человеческой природы и жизненного опыта.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усилило понимание любви как милосердия, сострадания, жертвенности и уважения к достоинству каждого человека.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русская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представления вошли в литературу, где любовь стала не только чувством, но и духовной работой над собой, совестью и поступком.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любви в литературе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формы любви связаны с мотивами, поступками и рисками. Она помогает увидеть, что зрелое чувство соединяет переживание, верность и ответственность.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становится зрелой, когда не сводится к эмоции и включает ответственность, уважение и готовность действовать ради другого.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классической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литературных представлений о любви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зрелой любви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подчеркивает, что устойчивые отношения держатся не на одном чувстве, а на повседневной моральной основе.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опору зрелой любви составляют забота, доверие и уважение; страсть важна, но не определяет прочность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любовь в литературном сюжете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развития любовной линии в классической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свобода личности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любовь не подавляет человека, а помогает ему раскрыть лучшие качества, сохраняя право на собственное мнение, выбор и внутренние границы.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отношения строятся на доверии, честном разговоре и готовности слышать другого. Без этого любовь легко превращается в давление и взаимное непонимание.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свобода утрачена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человек пытается контролировать, присваивать или манипулировать, чувство становится зависимостью. Тогда любовь теряет нравственный смысл и нередко приводит к драме.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 в любви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любовь в литературе проверяется не словами, а верностью обещанию, умением не унижать человека и готовностью отвечать за последствия собственных поступков.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любит нравственно, сохраняет честность даже в трудной ситуации: не лжёт, не предаёт доверие и не перекладывает свою вину на другого.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 любви особенно заметна в моменты кризиса: она выражается в поддержке, терпении и умении быть рядом не только в радости, но и в беде.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Самопожертвование в любви и его границы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жертвенность ценится тогда, когда человек отказывается от эгоизма ради блага другого, помогает без расчёта на награду и сохраняет внутреннее достоинство.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подлинная любовь не требует терпеть насилие, унижение или полное самоуничтожение: самоотдача должна укреплять личность, а не разрушать её.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семейной любви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литературе показывает, что любовь начинается с повседневной надёжности. Именно стабильность, внимание и уважение создают чувство защищённости для ребёнка и подростка.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слышать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близость держится на разговоре, в котором важны не только слова, но и готовность понять чужую позицию, не навязывая свою волю силой.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семье проявляется в распределении обязанностей и общем труде. Когда близкие действуют вместе, отношения становятся не формальными, а по-настоящему поддерживающими.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особенно значимо то, как взрослые ведут себя в трудных обстоятельствах. Личный пример учит заботе, уважению и готовности поступать ради общего блага.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 близкая форма любви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литературе строится на доверии, равенстве и открытости. Она учит хранить чужую тайну, быть верным в испытании и радоваться успеху другого человека без зависти.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дружбу формируется способность к более зрелой любви: человек учится выходить за пределы собственного эгоизма и признавать ценность другого как личности.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соперничает и не использует близость ради выгоды. Его поддержка особенно заметна в момент выбора, когда человеку нужно не осуждение, а честное участие.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анализа тем и конфликтов в произведениях русской литературы школьной программы; дата не требуется.
</a:t>
            </a:r>
            <a:endParaRPr lang="en-US" sz="65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разрушения отношений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внутренние причины разрыва опаснее внешних: они действуют незаметно и постепенно лишают отношения доверия, уважения и устойчивости.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отношения разрушают эгоизм и дефицит диалога; значит, главная защита любви — честность, внимание и готовность слышать 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цифровую эпоху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знакомство, но часто подменяют реальное узнавание человека ярким образом, созданным для публикации и одобрения со стороны окружающих.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 с чужими отношениями усиливает тревожность и зависимость от реакции аудитории, поэтому важно не оценивать любовь по внешней картинке.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цифровом общении особенно необходимы личные границы: не всё должно становиться публичным, а доверие требует времени, тишины и проверенных поступков.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отношения были зрелыми, нужно отличать живой разговор от демонстративной активности и сохранять способность к искренности без постоянной внешней оценки.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составляют зрелую любовь у Фромма.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«Искусство любить» Фромм выделяет заботу, ответственность, уважение и понимание как основу любви, превращая её в осознанное человеческое умение.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Эрих Фромм, «Искусство любить» (1956)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служение другому человеку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слабом и больном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любовь часто проявляется не в громких словах, а в помощи тому, кто особенно нуждается в участии. Такая забота требует терпения, внимания и душевной чуткости.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как нравственное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другому показывает, что любовь выходит за пределы личной выгоды. Она становится действием, которое защищает достоинство человека и делает мир вокруг более человечным.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через которые проходит любовь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и первое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любви обычно связано с сильным впечатлением. Но именно этот момент ещё не раскрывает глубину чувства и не показывает его устойчивость.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временем и обстоятельствами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вступают в силу расстояние, разлука, бедность, болезнь или давление среды. Любовь становится прочной только тогда, когда не распадается под этим давлением.
</a:t>
            </a:r>
            <a:endParaRPr lang="en-US" sz="1119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испытание приходит в ситуации конфликта, когда нужно сохранить уважение, сказать правду и не разрушить доверие ради мимолётного желания.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верность или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результат показывает, была ли любовь глубоким союзом личностей или только кратким переживанием. Именно здесь раскрывается её подлинная сила.
</a:t>
            </a:r>
            <a:endParaRPr lang="en-US" sz="11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главное человеческое дело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раскрывается как путь внутренней зрелости, где чувство неотделимо от ответственности, верности и милосердия. Она делает человека способным жить не только для себя, но и для других.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2026-05-23T21:03:21Z</dcterms:created>
  <dcterms:modified xsi:type="dcterms:W3CDTF">2026-05-23T21:03:21Z</dcterms:modified>
</cp:coreProperties>
</file>