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Суточное вращение Земли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Суточное вращение Земли — оборот вокруг оси за примерно 24 часа, создающий день и ночь.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географии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постоянно, поэтому восход и закат происходят по-разному в разных странах. Это влияет на работу часов, планирование дел и то, как освещаются и прогреваются территории.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Земли и направление вращения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вокруг воображаемой оси, проходящей через Северный и Южный полюсы. Эта ось помогает понять, как именно части планеты по очереди попадают в свет Солнца и тень.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со стороны Северного полюса, вращение происходит против часовой стрелки. Поэтому кажется, что Солнце движется по небу с востока на запад.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самом деле перемещается Земля, а не Солнце: меняется, какая сторона повернута к свету. Из-за этого в одном и том же месте день наступает раньше или позже, чем в другом.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половина Земли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каждый момент одна сторона Земли освещена Солнцем. На ней наступает день — поверхности получают больше света и тепла. Для иллюстрации удобно показать земной шар и направленный пучок солнечных лучей.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Теневая половина и граница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другой стороне Земли свет не доходит — там ночь. Между освещённой и затенённой частями проходит граница, где меняются условия освещения. Её легко подчеркнуть на изображении полукольцом или чёткой линией.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света в тень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Земля вращается, разные места по очереди входят в освещённую область и выходят из неё. Поэтому один и тот же город может утром быть в свете, днём — ближе к максимуму освещения, а вечером — постепенно переходить в тень.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 на Земле: что увидим на рисунке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длится вращение Земли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сутки немного короче солнечных: за день Земля успевает чуть повернуться и «догнать» Солнце.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показывает, что вращение вокруг оси связано не только с Солнцем, но и с движением Земли по орбите.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(описание звёздных и солнечных суток), астрономические справочные материалы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вращается, наблюдателю кажется, что небесные объекты «едут» по небу: Солнце — от подъёма к закату, звёзды — по дугам за ночь.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Astronomical Applications / NASA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часа 56 минут 4 секунды
</a:t>
            </a:r>
            <a:endParaRPr lang="en-US" sz="3755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 время Земля успевает сделать почти полный оборот относительно звёзд.
</a:t>
            </a:r>
            <a:endParaRPr lang="en-US" sz="2061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сменяются день и ночь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смены освещённости на вращающейся Земле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вращения Земли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скорость вращения на экваторе самая большая: около 1670 км/ч. Это потому, что экватор проходит «по самому длинному кругу» вокруг оси Земли.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полюсам, тем меньше круг, по которому движется точка на поверхности. Поэтому скорость постепенно уменьшается.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полюсах линейная скорость почти равна нулю: точка практически стоит рядом с осью. При этом угловая скорость одинакова для всей Земли.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вращения на разных широтах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скорость меняется с широтой, а угловая остаётся одинаковой для всех точек Земли.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«по поверхности» зависит от того, насколько далеко точка от оси. Угловая скорость задаёт общий темп вращения Земли.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астрономические и географические справочники (зависимость скорости от широты)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вращение Земли влияет на движение воздуха и воды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вращения Земли движущиеся воздушные массы и океанические течения отклоняются от прямого направления. Чем активнее перемещение и чем дольше оно длится, тем заметнее это отклонение в природе.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Северном полушарии отклонение происходит вправо, а в Южном — влево. На схемах это показывают стрелками ветра, линиями течений и закрученными траекториями, которые рисуют «кривизну» пути.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Солнца в течение дня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Солнце над горизонтом, тем меньше путь лучей в атмосфере и тем короче тень. Это усиливает прогрев поверхности.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максимум высоты приходится на середину дня: это объясняет самый тёплый период и наиболее короткие тени.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иллюстрация зависимости высоты Солнца от времени суток; физика освещения и тени, учебные материалы по астрономии (без привязки к дате).
</a:t>
            </a:r>
            <a:endParaRPr lang="en-US" sz="7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 Земле и часовые пояса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— раньше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вращения Земли участки на востоке начинают видеть Солнце раньше. Поэтому местное время восточнее сдвинуто вперёд относительно западного.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часовых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удобства Землю условно разделили на 24 часовых пояса. В каждом из них действует единое стандартное время, чтобы расписания не путались.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перемены даты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линии перемены даты календарный день меняется на сутки: там местное время переходит «вперёд» или «назад» относительно соседних районов.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0545" y="1073232"/>
            <a:ext cx="5742909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Явления, связанные с вращением Земли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дня и ночи, восход и закат, движение звёзд по небу и разница во времени — это следствия одного и того же движения Земли вокруг своей оси.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что разные наблюдения имеют общую основу: вращение Земли задаёт смену освещённости и относительное движение небесных объектов, а значит — и различия во времени.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географии и астрономии; причинно-следственные связи без привязки к конкретным числам.
</a:t>
            </a:r>
            <a:endParaRPr lang="en-US" sz="7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 не чувствуем вращение Земли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достаточно равномерно, поэтому у людей нет «резких» ощущений. Всё, что находится рядом с нами, движется вместе с планетой, и внутреннего сигнала почти не возникает.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мы оставались «на месте», нам пришлось бы сильнее отклоняться от траектории. Но полы, воздух и предметы постоянно участвуют в общем вращении, поэтому дискомфорт не появляется.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вращении говорят только его признаки: смена дня и ночи. Также меняется высота и направление движения Солнца на небе, что связывается с тем, как Земля поворачивается к освещению.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подтверждения — длина теней и движение звёзд ночью. По этим изменениям удобно проверять, что именно Земля поворачивается, а не «движутся» объекты в пространстве.
</a:t>
            </a:r>
            <a:endParaRPr lang="en-US" sz="8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Суточный путь Солнца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лучи падают более вертикально, поэтому тень становится короче. В разные сезоны меняется не только высота Солнца, но и общая продолжительность дня.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высота Солнца растёт к полудню и уменьшается к вечеру: этим объясняются изменения освещённости и температуры в течение дня.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диаграмма суточного пути Солнца; общие закономерности освещённости, учебные материалы по астрономии (без привязки к широте и дате).
</a:t>
            </a:r>
            <a:endParaRPr lang="en-US" sz="7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вращение Земли сегодня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наблюдения дают очень точные данные о вращении Земли. Используют спутниковые измерения, радиосигналы и атомные часы, чтобы фиксировать, насколько меняется положение Земли во времени.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«идеального» вращения учёные отслеживают небольшие отклонения длительности суток. Их связывают с движением атмосферы, океанов и влиянием приливов, которые перераспределяют массы на планете.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неравномерного освещения к погоде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Суточное вращение Земли → перемены освещённости и температуры → движение воздуха и воды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8371" y="1580311"/>
            <a:ext cx="573975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вращении Земли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постепенно удлиняются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Из‑за притяжения Луны и приливов Земля немного тормозится. Поэтому со временем длительность суток увеличивается — это заметно по долгим рядам измерений.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Давным‑давно сутки были короче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лет назад Земля вращалась быстрее, а значит сутки длились меньше. Это следствие общего замедления вращения под действием приливных сил.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остаётся наклонённой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 к плоскости орбиты сохраняется. Поэтому вращение «в связке» с наклоном задаёт разную высоту Солнца в течение года, а не только каждый день.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освещённость разных районов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поворачивается, меняется граница дня и ночи. В течение года к этому добавляется сезонное перераспределение освещённости по широтам.
</a:t>
            </a:r>
            <a:endParaRPr lang="en-US" sz="9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52365"/>
            <a:ext cx="4452300" cy="995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бы, если бы Земля вращалась иначе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два гипотетических варианта: более медленное и более быстрое вращение. Рассмотрены последствия для длины суток, контраста температуры и интенсивности движения воздушных масс.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 таблицы: скорость вращения влияет на то, насколько быстро меняются условия освещения и насколько «закручиваются» движущиеся потоки в атмосфере.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физические закономерности из учебных курсов по географии и астрономии; качественное сравнение без численных прогнозов.
</a:t>
            </a:r>
            <a:endParaRPr lang="en-US" sz="7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суток — результат движения Земли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Суточное вращение Земли — главная причина смены дня и ночи, видимого движения Солнца и звёзд и различий во времени между регионами. Один оборот длится около 24 часов и постоянно влияет на природу и жизнь людей.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2026-05-13T00:09:03Z</dcterms:created>
  <dcterms:modified xsi:type="dcterms:W3CDTF">2026-05-13T00:09:03Z</dcterms:modified>
</cp:coreProperties>
</file>