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методы селекции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— основа повышения урожайности и улучшения животных и растений.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селекция: исторический и научный контекст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— это целенаправленное вмешательство человека в размножение организмов для улучшения желаемых признаков. Она возникла вместе с одомашниванием и земледелием. Вклад Мичурина и Дарвина помог понять принципы искусственного отбора и важность селекции для науки и продовольственной безопасности.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методов селекции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Отбор, скрещивание и гибридизация — основные классические подходы селекции. Эти методы проверены временем и позволяют улучшать характеристики растений и животных через контролируемое размножение.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инженерия, мутагенез и молекулярная селекция — высокоточные технологии, открывающие новые возможности в создании сортов с нужными качествами и устойчивостью к неблагоприятным факторам.
</a:t>
            </a:r>
            <a:endParaRPr lang="en-US" sz="916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методов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и современные методы взаимодополняют друг друга: традиционные просты и доступные, а биотехнологии обеспечивают точность и эффективность селекционной работы.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Отбор: сущность и виды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 основывается на выделении лучших особей по внешним признакам из большой группы без глубокого изучения каждого.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требует тщательного анализа каждого организма по важным характеристикам и выбору лучших для размножения.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варианта направлены на закрепление полезных признаков в будущих поколениях и улучшение качества культур и пород.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массового и индивидуального отбора по скорости, точности и сложности применения.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отбора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 требует больше времени, но обеспечивает более стабильные и точные результаты.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биологии, 9 класс,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Скрещивание: основные подходы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— близкородственное скрещивание, усиливающее полезные признаки, но увеличивает риск наследственных дефектов.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Аутбридинг — скрещивание особей из разных линий, содействующее гибридизации и появлению новых качеств у потомства.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позволяет комбинировать генетический потенциал разных линий для улучшения продуктивности и адаптивности.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родительских форм критичен для успешного объединения желательных характеристик.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селекционного эксперимента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создания новых сортов и пород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гибридизации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способствует созданию растений и животных с высокой урожайностью и устойчивостью к болезням. Эти гибриды лучше адаптированы к условиям среды и значительно улучшают продуктивность.
</a:t>
            </a:r>
            <a:endParaRPr lang="en-US" sz="863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её преимущества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эффекта гетерозиса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сорта кукурузы F1 демонстрируют эффект гетерозиса — превосходство по признакам родительских линий, что позволяет получать более качественные и выносливые культуры.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Мутационный метод селекции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 создаёт новые наследственные изменения с помощью радиации или химикатов, расширяя генетический фонд растений и животных.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метод позволяет получать культуры с повышенной устойчивостью к засухе, болезням и изменёнными внешними признаками, что важно для сельского хозяйства.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Мутационный метод усиливает разнообразие признаков и открывает новые пути для селекционной работы вне естественного отбора.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последние десятилетия число новых сортов, выведенных методом мутагенеза, заметно возросло, особенно в последние 30 лет.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мутационной селекции в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сортов говорит о высокой эффективности мутационной селекции для развития отечественного растениеводства.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ВНИИ растениеводства, данные по селекции,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в селекции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Трансгенез — метод введения генов из других видов для создания организмов с новыми полезными свойствами, например, устойчивостью к болезням или стрессам окружающей среды.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с помощью CRISPR/Cas9 обеспечивает высокоточное изменение отдельных участков ДНК, что сокращает сроки выведения новых сортов с нужными признаками.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организмов с заданными свойствами позволяет получать культуры с характеристиками, отсутствующими в природных вариантах, например, устойчивыми к вредителям или гербицидам.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генной инженерии — точность и скорость, уменьшение необходимости многолетних испытаний, а также возможность добавлять признаки, недоступные традиционным методам.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культуры и их применение в мире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ГМ-кукуруза с защитой от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Разработанные генетически модифицированные сорта кукурузы обладают устойчивостью к стеблевому мотыльку, что снижает потери урожая и уменьшает использование пестицидов на полях.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ГМ-соя и борьба с сорняками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модифицированная соя приобрела устойчивость к гербицидам, что позволяет эффективнее бороться с сорняками, облегчая труд фермеров и повышая урожайность на сельхозугодьях.
</a:t>
            </a:r>
            <a:endParaRPr lang="en-US" sz="85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ГМ-картофель с низким содержанием аллергенов
</a:t>
            </a:r>
            <a:pPr algn="l" indent="0" marL="0">
              <a:lnSpc>
                <a:spcPct val="115000"/>
              </a:lnSpc>
              <a:buNone/>
            </a:pPr>
            <a:r>
              <a:rPr lang="en-US" sz="5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Новейшие сорта картофеля, созданные с помощью трансгенеза, имеют уменьшенное содержание аллергенных белков, что снижает риск развития аллергий у потребителей.
</a:t>
            </a:r>
            <a:endParaRPr lang="en-US" sz="87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методы: маркерная селекция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Маркерная селекция позволяет выявлять нужные гены на ранней стадии, используя молекулярные маркеры, что значительно ускоряет процесс отбора растений с желаемыми признаками.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 молекулярном уровне исключает влияние внешних факторов на оценку растений, повышая точность и снижая вероятность ошибок в селекционной работе.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способствует сокращению времени выведения новых сортов, экономит ресурсы и увеличивает эффективность селекционного процесса в целом.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молекулярных маркеров позволило уменьшить трудозатраты и ускорить создание устойчивых сортов, что важно для адаптации к изменяющимся климатическим условиям.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эффективности селекции с использованием ДНК-маркеров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почти двукратное сокращение времени вывода новых сортов, что подтверждает высокую эффективность маркерной селекции по сравнению с традиционными методами.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ВНИИ растениеводства, 2021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животных: подходы и примеры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используется для усиления желаемых признаков, контролируя родословные животных и закрепляя полезные качества в потомстве.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Кроссбридинг позволяет получать гибридов, обладающих новыми комплексами признаков, что улучшает продуктивность и адаптивные способности животных.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успеха включают коров с удоем более 9000 литров в год и несушек, откладывающих до 330 яиц ежегодно, что существенно повышает производство.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осеменение расширяет возможности селекции, обеспечивая быстрый обмен генетическим материалом между различными хозяйствами и регионами.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в подходах к селекции растений и животных обусловлены их биологическими особенностями и практическими требованиями.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селекции растений и животных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методов селекции зависит от биологических особенностей объекта и целей программы селекции, что требует индивидуального подхода.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 биология,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и современные вызовы селекции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трансгенных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Обсуждается влияние ГМО на окружающую среду и здоровье человека. Ведутся исследования и контроль для предотвращения возможных негативных последствий и обеспечения биобезопасности.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Биоэтические дилеммы редактирования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ДНК вызывает вопросы правового регулирования и моральных норм. Международные организации формируют правила, которые должны сбалансировать научный прогресс и этические стандарты.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селекцию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В. Мичурин вывел более 300 новых сортов плодовых и ягодных культур, разработал методики отдалённой гибридизации, сыгравшие важную роль в селекции.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С. Панюков стал основателем мутационной селекции картофеля, разработал свыше 30 новых сортов с улучшенными свойствами, востребованных в сельском хозяйстве.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научные центры, такие как ВНИИ растениеводства и ФГБНУ ИВИС РАН, продолжают развитие селекции, внедряя новые биотехнологии и совершенствуя методы отбора.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10822" y="2159813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методы редактирования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CRISPR/Cas получают всё более широкое применение, позволяя создавать сорта с конкретными характеристиками без нежелательных генетических изменений.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селекции: новые технологии и перспективы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10822" y="3320938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больших данных и искусственного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больших данных и ИИ оптимизирует выбор родительских форм и прогнозирует результаты отбора, повышая эффективность и сокращая время селекции.
</a:t>
            </a:r>
            <a:endParaRPr lang="en-US" sz="8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500" y="2962482"/>
            <a:ext cx="8490300" cy="18738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методов селекции для будущего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 обеспечивают устойчивое развитие сельского хозяйства, способствуют повышению качества и продуктивности, а также требуют этического подхода для гармонии с природой и обществом.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2026-05-09T07:20:39Z</dcterms:created>
  <dcterms:modified xsi:type="dcterms:W3CDTF">2026-05-09T07:20:39Z</dcterms:modified>
</cp:coreProperties>
</file>