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весною, о весне: одно слово — несколько форм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меняет форму, но остаётся узнаваемой.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помогает строить речь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меняются не просто так: они подстраиваются под смысл и вопрос. Слово «весна» может называть время года, рассказывать о нём и помогать точно выразить мысль в предложении.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«Весна» — это имя существительное, потому что оно называет предмет, а именно время года. Такие слова отвечают на вопросы что? кто? и помогают точно назвать то, о чём мы говорим.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«весна» можно поставить разные вопросы в речи: что? — весна, когда? — весной, о чём? — о весне. Значит, слово умеет менять форму в зависимости от задачи.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есть основа и окончание. Они помогают ему соединяться с другими словами в предложении, а школьнику — видеть, что одно и то же слово может звучать по-разному.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«весна» как имя существительное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рисунке и в слове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легко рисуется в воображении: солнце светит ярче, бегут ручьи, зеленеет трава. На такой картинке сразу чувствуется тепло и ожидание перемен.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можно написать формы «весна», «весною», «о весне». Слово остаётся тем же по смыслу, но меняет окончание и место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8478" y="2126473"/>
            <a:ext cx="164813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«весна» — начальная форма слова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«весна» обычно считается начальной. Именно так слово чаще всего ищут в словаре, чтобы узнать его основную форму и значение.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 вопрос что? и называет время года без дополнительных слов. Так легче понять, о каком предмете идёт речь в предложении.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форма «весна» может быть главным словом. Например: «Весна пришла». Здесь слово стоит в начальной форме и называет то, что происходит.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«весной» и «весною» называют одно и то же время года. Оба варианта отвечают на вопросы когда? и как? и показывают, что действие связано с весной.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чаще встречается форма «весной». Она звучит просто и привычно, поэтому её легко узнать в тексте и в устной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«весною» встречается реже и звучит чуть более книжно. Она помогает речи стать красивее и выразительнее, как маленькое нарядное украшение.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«весной» и форма «весною»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весной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уходит, приходит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снег уже не лежит ровным ковром. Он тает, превращается в лужицы и весёлые ручьи. На дорожках появляются проталины, а воздух становится мягче и светлее.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гости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набухают почки, словно деревья готовятся к пробуждению. Возле дома слышны птицы, и кажется, что они рассказывают новость о тепле. На картинке это легко показать: крыша с капелью, птицы и первые зелёные листочки.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 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дорожки могут появиться первые цветы, например подснежники. Они маленькие, но очень заметные, потому что радуют глаз после зимы. Такой рисунок помогает детям сразу узнать весну и связать слово с живой картиной природы.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«о весне» нужна, когда мы говорим или пишем про весну. К ней задаём вопрос о чём? — о весне. Значит, слово стоит в особой форме.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после слов «говорить», «читать», «думать», «рассказывать». Она помогает добавить в предложение тему разговора и сделать мысль точнее.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очень простые: «Мы читали о весне». «Мы говорили о весне на уроке». В таких предложениях слово объясняет, о чём именно идёт речь.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«о весне»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«весна» в предложении может стоять по-разному. Оно меняет окончание, чтобы хорошо сочетаться с другими словами и звучать правильно.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меняется в предложении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«Весна пришла» слово стоит в начальной форме и называет то, что наступило. Это простой и понятный пример.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«Мы рады весне» слово уже отвечает на другой вопрос. Здесь видно, что окончание помогает связать слово с остальной фразой.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«Весной птицы возвращаются» слово показывает время действия. Так одно и то же слово помогает строить разные мысли без 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слова «весна»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определить форму слова в учебном задании.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«весна» может начинать предложение, если оно сообщает, что наступило новое время года: Весна пришла рано. Так речь становится ясной и очень живой.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со словом «весна»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это слово стоит в середине высказывания: Мы любим весну. Здесь оно помогает назвать то, что радует людей после зимы и холода.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можно говорить и о весне: О весне написано много красивых стихов. Так слово показывает, что о ней рассказывают, читают и думают.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«весной» тоже часто встречается в предложении: Весной во дворе слышны птицы. Она помогает назвать время действия и делает речь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— время радости и движения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«весной» сразу напоминает о делах и движении: бегут ручьи, гуляют дети, поют птицы, распускаются первые листья. Всё вокруг будто просыпается после сна.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этим словом показать светлое солнце, капель и зелёные ростки, форму запомнить легче. Картинка подсказывает: весной в природе всё меняется быстро и красиво.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3" y="2020650"/>
            <a:ext cx="193987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3832" y="2020650"/>
            <a:ext cx="193987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180" y="2020650"/>
            <a:ext cx="193987" cy="22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формы: весной, весною, о весне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 вопрос когда? и показывает время действия. В речи она звучит чаще всего и помогает рассказать, что происходит именно в весенние дни.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Весною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тоже отвечает на вопрос когда?, но звучит немного торжественно и по-книжному. Такая форма делает фразу особенно красивой и выразительной, как в стихотворении.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отвечает на вопрос о чём? и нужна, когда говорят, читают или пишут о весне. Она помогает назвать тему разговора очень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«весна-красна» звучит тепло и ласково. В нём весну словно называют гостем, которого давно ждали после длинной зимы.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«весна пришла» короткие, но очень радостные. Они сразу сообщают: началось новое время, стало светлее, теплее и веселее.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«весна света полна» помогает увидеть, как народная речь делает обычное слово ярким. Оно звучит почти как маленькое стихотворение.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пословицах и коротких выражениях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Цветущий сад и начальная форма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«весна»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формой «весна» можно показать цветущий сад, солнце и первые цветы. Такая картинка помогает увидеть само время года и запомнить начальную форму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«весной»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формы «весной» подойдут ручей, капель и зелёная травка. На рисунке сразу видно: речь идёт о времени действия, а не просто о названии сезона.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«весна» — это имя существительное. Оно называет время года и может изменяться в речи, чтобы связываться с другими словами в предложении.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на уроке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«весна» считается начальной. Именно её обычно ищут в словаре, потому что она отвечает на вопрос что? и называет предмет без дополнительных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«весной» и «весною» помогают сказать, когда происходит действие. Они отвечают на вопрос когда? и делают рассказ о весне более точным.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«о весне» нужна, когда о весне говорят, читают или пишут. Она отвечает на вопрос о чём? и помогает строить красивую и правильную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себя: какая это форма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определить форму слова «весна» в предложении и не перепутать окончания.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«весна» нужно писать аккуратно, потому что в нём есть безударная гласная. Её нельзя проверить на слух, поэтому слово лучше запомнить и писать по образцу.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«весной», «весною» и «о весне» тоже требуют внимания к окончанию. Если его перепутать, слово будет выглядеть неверно, хотя на слух ошибка может не сразу заметиться.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полезны списывание, подчёркивание окончаний и подбор вопросов к словам. Такие упражнения учат замечать форму слова и писать без лишних ошибок.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словарным словом и орфографией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914" y="2128317"/>
            <a:ext cx="2184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5714" y="2128317"/>
            <a:ext cx="218400" cy="24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темы называет время года. Оно помогает увидеть, как одно имя существительное может менять форму, но оставаться узнаваемым и близким.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время действия. Она отвечает на вопрос когда? и часто встречается в рассказах о природе, прогулках и весенних переменах.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Весною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похожа на предыдущую, но звучит более книжно. Она делает речь мягкой и красивой, как строка из доброго стихотворения.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нужна, когда говорят или пишут о весне. Она помогает назвать тему разговора и соединить слово с мыслью, рассказом или чтением.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определить форму в предложении. Сначала задаём вопрос, потом смотрим на окончание и выбираем правильное написание.
</a:t>
            </a:r>
            <a:endParaRPr lang="en-US" sz="9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как одно слово меняет форму и становится точнее: «весна», «весной», «весною», «о весне». Русский язык от этого только красивее.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слове — весна в мысли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2026-05-22T01:21:37Z</dcterms:created>
  <dcterms:modified xsi:type="dcterms:W3CDTF">2026-05-22T01:21:37Z</dcterms:modified>
</cp:coreProperties>
</file>