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Объёмная модель Земли для глубокого изучения географии и понимания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модель Земли: обзор и ключевые темы
</a:t>
            </a:r>
            <a:endParaRPr lang="en-US" sz="4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шарообразности Земли породило необходимость точной модели планеты. Первые карты были плоскими и искажали масштабы, а глобус позволил наглядно представить расположение континентов и океанов более реалистично.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глобуса в истории географии
</a:t>
            </a:r>
            <a:endParaRPr lang="en-US" sz="3106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глобуса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материал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это уменьшенная шарообразная модель Земли, выполненная из пластика, бумаги или металла. Иногда используются дерево и стекло для создания более изящных или долговечных изделий.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глобуса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включают корпус с нанесённой картой, ось, позволяющую вращение, и подставку для устойчивости. Все части объединены так, чтобы показать реальное положение географических объектов.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Репрезентация поверхности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отображаются материки, океаны, моря и другие важные географические объекты, фиксируя их относительные размеры и расположение без искажений, типичных для плоских карт.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повторяет сферическую форму Земли, обеспечивая корректное восприятие масштабов и пропорций материков и океанов без искажения углов и расстояний.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меридианы, нанесённые на поверхность, демонстрируют систему координат, позволяющую определить точное местоположение любой точки на планете.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плоских карт, глобус сохраняет точные выступы и изгибы рельефа, обеспечивая реалистичное восприятие географической информации.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формы и размеров на глобусе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цветовые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представлены пятью крупными водными пространствами, окрашенными в разные оттенки синего для отображения глубин и взаимодействия с сушей, что помогает лучше понять водную часть планеты.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их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содержит шесть материков: Евразия, Африка, Америка обеих частей, Австралия и Антарктида, каждый чётко выделен для легкого узнавания и сравнения размеров.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Отображение суши и воды на глобусе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границы стран выделены разными цветами, на поверхности обозначены столицы и крупные города с помощью точек и подписей для упрощения ориентации.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модели дополнительно показывают важные природные объекты — горные хребты, крупные реки и пустыни, что позволяет изучать географию более комплексно.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города на глобусе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глобуса наклонена под углом 23,5°, аналогично земному наклону, что демонстрирует механизм смены сезонов и изменчивость освещения полушарий.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оси на подставке обеспечивает свободу вращения, позволяя наглядно показать движение Земли и его географические последствия.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наклон облегчает понимание явлений, связанных с углами падения солнечных лучей в разное время года.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вокруг оси помогает увидеть смену дня и ночи на планете, усиливая практическое понимание суточных циклов.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оси глобуса и её значение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показывают долготу, особенно важен Гринвичский меридиан, служащий нулевой точкой для измерения востока и запада.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Экватор, полюса и линии параллелей отображают широту, позволяя определять насколько северна или южна точка относительно центра планеты.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на глобусе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глобуса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взаиморасположения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наглядно понять, где находятся континенты, острова и океаны относительно друг друга, облегчая географическое ориентирование.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Кругосветные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Демонстрирует основные маршруты путешествий вокруг Земли, подчеркивая важность глобуса для планирования таких экспедиций.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концепцию часовых поясов, показывая, как смена времени связана с вращением Земли и локальным положением наблюдателя.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климатические зоны на глобусе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климатических поясов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отображает тропические, умеренные и полярные зоны, разделённые экватором, тропиками и полярными кругами. Это помогает визуально понять границы климатических условий и их влияние на природу.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природных особенностей и ветров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глобусы дополнительно показывают элементы вечной мерзлоты, пустыни и влажных тропиков с помощью различных символов и оттенков. Также можно увидеть стрелки ветров, иллюстрирующие направление муссонов и постоянных воздушных потоков.
</a:t>
            </a:r>
            <a:endParaRPr lang="en-US" sz="11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суточного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Вращающийся глобус наглядно показывает, как Земля вращается вокруг своей оси за сутки. Это помогает понять, почему на планете сменяется день и ночь, демонстрируя реальное движение вращения.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часовых поясов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механизму вращения на глобусе можно наглядно объяснить принцип образования часовых поясов и роль угла наклона оси, что важно для понимания распределения времени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глобуса как модель вращения Земли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модели доступны с 2000-х годов
</a:t>
            </a:r>
            <a:endParaRPr lang="en-US" sz="5098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образовательных технологий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значительно расширяют возможности изучения географии через цифровые технологии.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глобусы включают подсветку и сенсорные экраны, позволяя легко получать дополнительную информацию о географических объектах и климате.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глобусы величиной 5–10 см удобны для переноски и личного использования. Они подходят для базового изучения географии дома или в классе.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(15–25 см) и крупные модели (до 40 см) часто применяются в учебных аудиториях и мероприятиях. Настольные и напольные варианты обеспечивают удобство просмотра и детального изучения.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виды глобусов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учащимся быстро усваивать расположение континентов, океанов и стран, что облегчает восприятие географической информации.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значение глобусов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служит инструментом для знакомства с понятиями координат, часовых поясов и распределения населения на планете, что расширяет знания о мире.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используется при объяснении естественных процессов, таких как круговорот воды и миграции животных, делая уроки более наглядными и понятными.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глобусом стимулирует интерес к самостоятельному исследованию географии и развитию познавательных способностей детей.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способствует закреплению понятий географии и улучшает навык визуализации географических объектов в пространстве.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глобусом формирует у школьников пространственное мышление и умение ориентироваться по сторонам света — северу, югу, востоку и западу.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научиться вычислять расстояния между точками и ориентироваться по координатам широты и долготы, что развивает логическое мышление.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 развитие навыков мышления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глобусов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известный глобус Кратеса Малльского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150 года до н. э. древнегреческий философ создал первый глобус, отражавший представления того времени о форме Земли. Это было важное достижение ранней географии.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Сохранившийся глобус «Эрдапфель» Бехайма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Изготовленный в 1492 году в Германии, «Эрдапфель» считается старейшим сохранившимся глобусом. Он демонстрирует картографические знания эпохи Великих географических открытий.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учебные глобусы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появились глобусы для школ с улучшенной детализацией. Они стали важным средством образования и распространения географических знаний среди широких слоёв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Глобусы широко используют в образовательных учреждениях и музеях для эффективного наглядного изучения географии и истории Земли.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лабораториях они помогают моделировать климатические процессы и проводить анализ географических данных для исследований.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глобусы востребованы на выставках и в экскурсиях, где служат инструментом для визуального объяснения географических концепций и маршрутов путешествий.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Глобус: сферы применения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10382"/>
            <a:ext cx="3962400" cy="1870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отличия между глобусом и картой по важным параметрам, показывая преимущества каждого инструмента для различных задач изучения Земли.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глобусом и картой зависит от целей: глобус — для целостного восприятия планеты, карта — для подробного изучения отдельных участков.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географии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глобуса и карты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7110" y="129427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глобусах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Эрдапфель — первый глобус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глобус «Эрдапфель» не включал Америку, так как этот континент ещё не был открыт в 1492 году, отражая ограниченность знаний того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Глобусы из ценных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глобусы создаются из камня, золота и других дорогих материалов, выступая в роли эксклюзивных подарков и декоративных предметов.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Глобусы других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глобусы Луны и Марса, которые используют учёные и студенты для изучения поверхности и особенностей этих небесных тел.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глобусы оснащаются подсветкой и интерактивными функциями, что делает процесс изучения географии более увлекательным и доступным.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остаётся ключевой моделью для понимания географии, развивая пространственное мышление и позволяя наглядно объяснять важнейшие процессы на планете учащимся.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глобуса в изучении Земли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2026-05-10T22:52:56Z</dcterms:created>
  <dcterms:modified xsi:type="dcterms:W3CDTF">2026-05-10T22:52:56Z</dcterms:modified>
</cp:coreProperties>
</file>