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галактика: ключевые вопросы и перспективы астрономии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огромное скопление звёзд и загадок, исследуемых учёными.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в истории и науке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упоминания о Млечном Пути принадлежат древним цивилизациям. Галилей впервые увидел, что это множество звёзд, заложив основы современной астрономии.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галактик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— большая гравитационная система со звёздами, планетами, газом, пылью и тёмной материей, образующая сложные структуры.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Хаббла подразделяет галактики на спиральные с рукавами, эллиптические без явной структуры и неправильные с хаотичным видом.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спиральная галактика с перемычкой, что редкость среди подобных систем во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Млечного Пути: основные компоненты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диск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Млечного Пути расположено ядро с сверхмассивной чёрной дырой, окружённое звёздным диском, включающим спиральные рукава.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и балдж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Галактическая корона содержит разреженный газ и тёмную материю, а балдж заполнен старыми звёздами и скоплениями, формируя яркую центральную область.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Млечного Пути в сравнении с другими галактиками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галактика среднего размера среди ближайших соседей в Локальной группе.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разницу масштабов, выделяя Млечный Путь как устойчивый и типичный представитель спиральных галактик.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данные на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звёзд в Млечном Пути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звёздные типы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содержит миллиарды звёзд: от горячих синих гигантов до старых красных гигантов. Такое разнообразие отражает разные этапы звёздной эволюции.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шаровые скопления объединяют звёзды по возрасту и химии, создавая уникальные объекты для изучения истории галактики.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звёзд в Млечном Пути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насчитывают от нескольких миллионов до миллиардов лет, что отражает длительный и сложный процесс формирования галактики.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 движение Солнечной системы в Млечном Пути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в рукаве Ориона на 27 000 световых лет от центра галактики, что определяет наш обзор космоса.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движется со скоростью около 220 км/с, делая полный оборот за 225–250 миллионов лет.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позволяет нам наблюдать разные области Млечного Пути в разные эпохи космического времени.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Солнца влияет на распределение звездных и межзвёздных объектов, видимых с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 Млечного Пути и их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включает четыре крупных спиральных рукава — Персея, Лебедь, Стрелец и Орион, формирующих структуру галактики.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 Орла является активной зоной звездообразования, где рождаются молодые и яркие звёзды.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рукава содержат молекулярные облака и туманности, служащие картой распределения звёздной массы в галактике.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Млечного Пути: количественный состав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классы объектов и их приблизительное количество в галактике.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содержит огромное разнообразие объектов, что подчёркивает её сложную структуру и динамику.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NASA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среда: состав и процессы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 состоит из водородного газа, космической пыли и молекулярных облаков — основу для формирования новых звёзд.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действуют процессы звездообразования, формируются туманности и взаимодействуют магнитные поля, влияя на эволюцию галактики.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 A*: сверхмассивная чёрная дыра в центре галактики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 A* — это сверхмассивная чёрная дыра с массой около 4,1 миллиона масс Солнца, расположенная в самом сердце Млечного Пути. Она оказывает гравитационное воздействие на всю галактику, удерживая звёзды на орбитах.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существование доказано с помощью радиоинтерферометрических наблюдений и анализа орбит звёзд, находящихся вблизи центра. Эти данные помогают понять динамику и эволюцию галактического ядра.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и динамика Млечного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вращения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астрономы выявили, что все звёзды и газ в Млечном Пути вращаются вокруг центра с разной скоростью.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периода оборота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совершает полный оборот вокруг центра галактики примерно за 230 миллионов лет, что подтверждают современные астрометрические данные.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дифференцированного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ближе к центру движутся быстрее, чем на периферии, что отражается в кривых вращения и свидетельствует о распределении массы в галактике.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тёмной материи в массу Млечного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галактики формируется преимущественно за счёт невидимой тёмной материи, влияющей на внутреннюю динамику и удержание объектов на орбитах.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тёмной материи объясняет равномерные скорости вращения звёзд на больших расстояниях от центра, что невозможно без её присутствия.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ESA и NASA,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окружение Млечного Пути в Локальной группе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Треугольника (M33)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крупнейшая в группе, спиральная галактика с интенсивным звездообразованием и заметной структурой рукавов.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Андромеда (M31)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соседняя галактика с диаметром около 220 000 световых лет, через 4 миллиарда лет столкнётся с Млечным Путём.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Магеллановы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карликовых спутника — Большое и Малое Магеллановы Облака, видимые с южного полушария, расположены на расстоянии от 160 до 200 тыс. световых лет.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 маленьких галактик, которые взаимодействуют с Млечным Путём через гравитацию и периодические слияния.
</a:t>
            </a:r>
            <a:endParaRPr lang="en-US" sz="9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Млечного Пути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современные астрономические модели и наблюдения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Млечного Пути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космического телескопа Gaia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осуществляет точнейшие измерения положения и движения более миллиарда звёзд Млечного Пути. Эти данные позволяют восстановить трехмерную структуру и динамику галактики с недоступной ранее точностью.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радиотелескопов и спектроскопии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Радионаблюдения помогают изучать межзвёздный газ и пылевые облака, а спектроскопия раскрывает химический состав звёзд и движения в галактике. Современные методы компьютерного моделирования интегрируют эти данные.
</a:t>
            </a:r>
            <a:endParaRPr lang="en-US" sz="12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при исследовании Млечного Пути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Подтверждена спиральная структура галактики и выделены основные рукава, что помогло уточнить картину распределения звёзд и газа.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Измерена кривизна вращения звёзд, что стало прямым доказательством существования тёмной материи в галактике.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 центральная сверхмассивная чёрная дыра Стрелец A*, обнаружена благодаря наблюдениям движения звёзд вблизи ядра.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выявлены детали звёздных потоков и калеченной структуры галактических карликов, что расширило понимание эволюции Млечного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Млечного Пути для науки о Вселенной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служит моделью для изучения процессов звездообразования, показывая этапы от протозвёзд до зрелых 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состава и распределения звёзд и газа способствует раскрытию истории космической эволюции и возникновения планетных 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динамика и взаимодействия с другими галактиками помогают понять формирование крупномасштабной структуры Вселенной.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в культуре, искусстве и научной мысли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символика в древних цивилизациях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фигурирует в мифах народов мира, например, в греческой мифологии как след богини Геры. Она символизирует путь душ и вечность, объединяя науку и духовность.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 изобразительном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различных эпох изображали Млечный Путь, подчёркивая его красоту и загадочность. В современном искусстве он стал символом бесконечности и космического масштаба.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популяризация и научные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«Млечный Путь» используется для космических миссий и образовательных программ, способствуя расширению интереса к астрономии и науке среди широкой аудитории.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Путь: горизонты познания и будущие исследования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нашей галактики продолжает расширять границы знаний, раскрывая новые объекты и явления. Технологии будущего откроют ещё больше тайн о структуре Вселенной и роли человека в ней.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2026-05-08T00:17:55Z</dcterms:created>
  <dcterms:modified xsi:type="dcterms:W3CDTF">2026-05-08T00:17:55Z</dcterms:modified>
</cp:coreProperties>
</file>