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Познакомьтесь с животными, живущими и в воде, и на суше.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Земноводные, или Амфибии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эволюция амфибий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370 миллионов лет назад появились первые амфибии — переходные формы от рыб к наземным позвоночным. Сегодня насчитывается более 8 тысяч видов земноводных по всему миру, кроме Антарктиды.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и проницаемая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амфибий не имеет чешуи и покрыта слизью, что позволяет им дышать через кожу и впитывать воду, поддерживая гидратацию.
</a:t>
            </a:r>
            <a:endParaRPr lang="en-US" sz="1513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Четырёхсуставные конечности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земноводных обладают четырьмя конечностями, что помогает им передвигаться как в воде, так и на суше.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стадия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водный личиночный этап и наземную взрослую стадию с метаморфозом, меняющим строение и образ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особенности земноводных
</a:t>
            </a:r>
            <a:endParaRPr lang="en-US" sz="27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 амфибии — тритоны и саламандры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длинным телом с хвостом, который сохраняется всю жизнь. Многие ведут скрытный образ жизни в лесах и водоёмах.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 — лягушки и жабы
</a:t>
            </a:r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Отличаются коротким туловищем и мощными задними лапами для прыжков, широко распространены и разнообразны по средам обитания.
</a:t>
            </a:r>
            <a:endParaRPr lang="en-US" sz="1325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 амфибии — червяги
</a:t>
            </a:r>
            <a:pPr algn="ctr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на червей и ведущие подземный образ жизни, эти редкие амфибии встречаются в тропиках и почти не видны человеку.
</a:t>
            </a:r>
            <a:endParaRPr lang="en-US" sz="1461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вытянутое с хорошо развитым хвостом, который используется для плавания и равновесия на суше.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охватывает умеренные зоны Северной Америки, Европы и Азии, где они обитают в пресных водах и влажных лесах.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такие виды, как тритон обыкновенный и пятнистая саламандра, известные способностью к регенерации.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способны восстанавливать утраченные конечности и части тела в течение короткого времени.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хвостатых земноводных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бесхвостых амфибий
</a:t>
            </a:r>
            <a:endParaRPr lang="en-US" sz="2786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укороченное тело без хвоста с мощными задними ногами, приспособленными для прыжков и быстрого передвижения.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многочисленный отряд: включают лягушек и жаб, обитающих в разных климатических поясах по всему миру.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выживать в экстремальной засухе, впадая в состояние оцепенения.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редкая группа амфибий играет важную роль в экосистемах тропиков, занимая нишу подземных хищников.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число видов червяг, известных науке сегодня, сосредоточенных в тропических лесах и почве влажных регионов.
</a:t>
            </a:r>
            <a:endParaRPr lang="en-US" sz="137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справочники по Амфибиям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49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земноводные: основные представители
</a:t>
            </a:r>
            <a:endParaRPr lang="en-US" sz="2095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остромордая
</a:t>
            </a:r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Распространена в европейской части России, характерна острым носом и способностью к быстрому размножению весной.
</a:t>
            </a:r>
            <a:endParaRPr lang="en-US" sz="1483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Жаба обыкновенная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обитатель лесных и сельских ландшафтов, отличается грубой кожей и яркой окраской в брачный сезон.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обыкновенный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и наземный образ жизни сочетается с характерной полосатой окраской и способностью к регенерации.
</a:t>
            </a:r>
            <a:endParaRPr lang="en-US" sz="15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амфибий: тело и внутренние органы
</a:t>
            </a:r>
            <a:endParaRPr lang="en-US" sz="2821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и кожа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головы, туловища и четырёх конечностей. Кожа голая, покрыта слизистыми железами и часто окрашена для защиты от хищников.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и система кровообращения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трёхкамерное: два предсердия и один желудочек. Простые легкие обеспечивают газообмен, почки выводят продукты обмена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кровообращение амфибий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земноводные используют лёгкие и кожу для дыхания, что обеспечивает жизнедеятельность в разных средах обитания.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смешивает артериальную и венозную кровь, поэтому органы получают кровь с умеренной концентрацией кислорода.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амфибий оснащена короткими зубами, которые помогают удерживать добычу, а также длинным липким языком для ловли насекомых на значительном расстоянии.
</a:t>
            </a:r>
            <a:endParaRPr lang="en-US" sz="1595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насекомые, моллюски, мелкие черви и другие беспозвоночные, служащие важным звеном в пищевой цепи.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сначала попадает в желудок, где начинается её переваривание с помощью ферментов, затем перемещается в кишечник для окончательного усвоения питательных веществ.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пищеварения адаптирован к особенностям сред обитания, что обеспечивает эффективное получение энергии и поддержание жизнедеятельности организма.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амфибий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влажной кожи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 амфибий играет ключевую роль в дыхании, позволяя газам проникать напрямую в кровеносные сосуды через поверхность тела.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железы выделяют увлажняющий секрет, предотвращая высыхание кожи даже в относительно сухих условиях.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выделять через кожу ядовитые вещества, которые обеспечивают защиту от хищников и патогенов.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лягушки: этапы развития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стадия жизненного цикла сопровождается значительными морфологическими изменениями, подготавливающими к переходу из воды на сушу.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стадий указывает на быстрое развитие личинок, что повышает шансы на выживание в условиях изменчивой среды.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герпетологии,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амфибий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представляет собой комплексное анатомическое и физиологическое преобразование личинки в взрослое животное с формированием легочного дыхания.
</a:t>
            </a:r>
            <a:endParaRPr lang="en-US" sz="1516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конечностей и исчезновение хвоста обеспечивают амфибиям возможность эффективного передвижения по суше и воде.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строении ротового аппарата позволяют взрослым амфибиям переключиться на иные способы питания, характерные для наземного образа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приспособления к среде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преимущественно активны в сумеречное и ночное время, что помогает им избегать перегрева тела и снижения влаги, обеспечивая оптимальные условия для жизнедеятельности.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обладают защитной окраской и ядовитыми железами; их присутствие рядом с водоёмами или влажными местами критично для размножения и питания.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амфибий скопляются в водоёмах для нереста, где самки откладывают яйца, а самцы оплодотворяют их внешне.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кладки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заботу, охраняя икру от хищников и неблагоприятных условий, поддерживая благоприятный микроклимат.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Выкармливание и перенос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уникальных видов самцы могут переносить икру на спине или в ротовой полости, обеспечивая безопасность молодняка до самостоятельной жизни.
</a:t>
            </a:r>
            <a:endParaRPr lang="en-US" sz="1572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забота о потомстве
</a:t>
            </a:r>
            <a:endParaRPr lang="en-US" sz="29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40962"/>
            <a:ext cx="4106400" cy="16606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лягушек, жаб и тритонов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ключевые отличия и адаптации трёх групп амфибий по внешнему виду, среде обитания, способам движения и питанию.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экологические стратегии, повышающие приспособленность к разным условиям среды обитания.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угрозы для амфибий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хищники амфибий — перелетные птицы, змеи и мелкие млекопитающие, регулирующие численность популяций в дикой природе.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угрозами для амфибий стали уничтожение мест обитания, загрязнение водоемов, изменение климата и распространение болезней, что вызывает сокращение популяций.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контролируют популяции вредных насекомых, снижая ущерб сельскому хозяйству и способствуя экологическому равновесию.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многих хищников, занимая важное место в пищевых цепях.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включены в Красные книги, требуя усиленной охраны и мониторинга состояния их популяций.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 и природоохранные программы, направленные на сохранение местообитаний и предотвращение дальнейшего исчезновения видов.
</a:t>
            </a:r>
            <a:endParaRPr lang="en-US" sz="1589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охрана амфибий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земноводных: итоги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ключевые индикаторы здоровья экосистем, их сохранение важно для устойчивого развития природы и предотвращения экологического дисбаланса в будущем.
</a:t>
            </a:r>
            <a:endParaRPr lang="en-US" sz="45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2026-05-08T01:00:57Z</dcterms:created>
  <dcterms:modified xsi:type="dcterms:W3CDTF">2026-05-08T01:00:57Z</dcterms:modified>
</cp:coreProperties>
</file>