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 и значимости солнечной атмосферы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атмосфера состоит из трёх основных слоёв, влияющих на Землю и космос.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важность изучения солнечной атмосферы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спектроскопия и наблюдения затмений открыли путь к изучению атмосферы Солнца. Эти исследования важны для понимания её влияния на климат, связь и безопасность космических полётов.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параметры Солнца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радиус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имеет массу около 1,989×10^30 кг и радиус 696 340 км, что делает его самой массивной и крупной звездой Солнечной системы.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видимой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фотосферы, видимой поверхности Солнца, составляет примерно 5778 К, обеспечивая энергию для жизни на Земле.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 в Солнечной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центральное место в системе, являясь основным источником света и тепла, управляющим движением планет и космических тел.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атмосфера включает три основных слоя: фотосферу, хромосферу и корону, отличающихся температурой и плотностью.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характеризуется собственными физическими процессами, которые влияют на излучение и динамику атмосферы.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отвечает за формирование солнечного ветра и воздействие на магнитное окружение Земли и других планет.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структура солнечной атмосферы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слоёв солнечной атмосферы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представлены основные параметры основных слоёв солнечной атмосферы по температуре и толщине: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растёт с высотой, достигая экстремальных значений в короне.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NASA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Фотосфера: особенности и строение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поверхность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является слоем толщиной около 500 км с температурой приблизительно 5778 К. Это основной источник видимого света, который мы видим с Земли.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Грануляция — признак конвекции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фотосферы демонстрирует грануляцию — мелкозернистую ячеистую поверхность, отражающую движение горячей плазмы, поднимающейся и опускающейся в плотном слое.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Грануляция — ячеистая структура фотосферы, отражающая конвективные потоки плазмы горячей температуры.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Грануляция и солнечные пятна — структуры фотосферы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области со сниженной температурой около 4000 К, локализованные сильным магнитным полем.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появляются и исчезают в ходе 11-летнего солнечного цикла, влияя на общее излучение и активность Солнца.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и размеров пятен влияют на климатические и магнитные процессы земной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температуры по высоте в солнечной атмосфере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сначала падает, затем резко возрастает, достигая миллионов градусов в короне.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нагрева короны остаётся одной из главных загадок солнечной физики.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свойства хромосферы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температурный 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 простирается на 2000–3000 км, с температурой от 6000 до 20000 К. Этот слой отличается возрастанием температуры с высотой и служит переходом к короне.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особенности и визуализация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спектре преобладают балмеровские линии водорода. Хромосфера видна во время полного солнечного затмения как тонкий красноватый ободок.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Факелы — яркие участки с повышенной температурой, связанные с локальным усилением магнитных полей.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— длинные плазменные волокна, достигающие сотен тысяч километров, удерживаемые магнитным полем.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играют важную роль в переносе вещества и энергии из хромосферы в корону и межпланетное пространство.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Факелы и протуберанцы — структуры хромосферы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Корональный слой: экстремальные условия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— самая внешняя часть солнечной атмосферы, простирающаяся на миллионы километров и характеризующаяся крайне низкой плотностью и температурой свыше миллиона градусов Кельвина.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излучает в основном рентгеновские и ультрафиолетовые лучи и становится виден невооружённым глазом только во время полного солнечного затмения, когда Солнце закрыто Луной.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и солнечный ветер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корональных дыр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выявлены как регионы с низкой плотностью, они служат источниками быстрого солнечного ветра, изменяющего космическую погоду в окрестностях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CME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(CME) представляют собой мощные выбросы плазмы и магнитного поля, способные оказывать влияние на магнитосферу Земли и вызывать геомагнитные бури.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космическую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солнечного ветра и выбросов с магнитосферой планет приводит к изменению условий космической погоды, влияя на радио-, навигационные и энергетические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развитие солнечного ветра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ускорения плазмы в короне и её выход в межпланетное пространство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и их физический механизм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Солнечные вспышки возникают в хромосфере и короне вследствие быстрой перестройки магнитных полей, вызывая выброс огромной энергии и электромагнитного излучения в широком спектре.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классифицируются по мощности в диапазоне от A до X, где X — самые мощные, способные влиять на околоземные условия и технические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вспышечной активности и солнечный цикл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количество вспышек заметно возрастают в периоды максимума 11-летнего солнечного цикла, снижаясь в фазах минимума.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корреляцию между солнечным циклом и вспышечной активностью, что важно для прогноза космической погоды.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солнечной атмосферы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спектров позволяет выявлять химический состав и физические условия в различных слоях атмосферы Солнца.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яркости объектов помогает отслеживать изменения интенсивности излучения и активность солнечных явлений.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поляризации излучения даёт информацию о магнитных полях, управляющих атмосферными процессами.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Обсерватории SOHO, SDO, Parker Solar Probe и Solar Orbiter проводят многодиапазонные наблюдения с высоким разрешением.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атмосферы на планеты и Землю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полярных сияний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 возникают в результате взаимодействия заряженных частиц солнечного ветра с магнитосферой Земли, что приводит к излучению света в верхних слоях атмосферы.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бури и земные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Геомагнитные бури, вызванные солнечной активностью, могут нарушать работу спутников, радиосвязи и навигационных систем, создавая вызовы для современной инфраструктуры.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магнитные бури вызывают значительные возмущения в магнитосфере, приводящие к сбоям электронных устройств и коммуникаций.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образование радиационных поясов увеличивает уровень вредного излучения, что негативно сказывается на здоровье космонавтов и пассажиров авиарейсов.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Третье: точный мониторинг и прогнозирование солнечной активности жизненно важны для защиты систем связи, навигации и обеспечения безопасности в авиации и космонавтике.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погода: последствия солнечной активности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данных SOHO и SDO значительно улучшило понимание динамики вспышек и изменений в солнечной короне.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достижения и перспективы исследований солнечной атмосферы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Parker Solar Probe и Solar Orbiter предоставили беспрецедентные измерения параметров солнечного ветра ближе к источнику.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необходимость в новых телескопах с расширенным спектральным диапазоном для детального изучения физических процессов в атмосфере Солнца.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высокоточных спектрометров позволит выявлять тонкие особенности излучения, расширяя научные горизонты и поддерживая инновации в астрофизике.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солнечной атмосферы является ключом к прогнозированию активности Солнца и защите технологий, открывая пути для будущих научных и технологических прорывов.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солнечной атмосферы для науки и жизни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2026-05-08T00:00:37Z</dcterms:created>
  <dcterms:modified xsi:type="dcterms:W3CDTF">2026-05-08T00:00:37Z</dcterms:modified>
</cp:coreProperties>
</file>