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Требовательная любовь в литературе: забота, границы и нравственный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Любовь, которая помогает взрослеть, а не только утешает.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на уроках литературы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10 классе особенно заметно, как герои выбирают между чувством и долгом, свободой и ответственностью. Именно здесь видно: настоящая забота требует не уступчивости, а внутренней силы, честности и уважения к человеку.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понятия в литературном контексте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Требовательная любовь соединяет участие и нравственную планку: человек остается в центре внимания, но от него ожидают усилия, ответственности и роста.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отвергает унижение и давление ради власти. Ее задача — не подавить героя, а помочь ему увидеть последствия поступков и сохранить достоинство.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эта тема раскрывается через столкновение мягкости и принципиальности, когда чувство должно считаться с долгом, совестью и самоконтролем.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29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10527" y="497100"/>
            <a:ext cx="3868800" cy="41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баланса между теплом и строгостью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опора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художественных сценах поддержка проявляется в доверии, внимании и готовности выслушать. Такая близость не отменяет серьезности разговора, но делает его человеческим и честным.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Нравственная требовательность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Строгость в этих отношениях не равна жестокости. Она помогает удержать границы, предупредить ошибку и направить героя к ответственности, не разрушая его самоуважения.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08254" y="4716675"/>
            <a:ext cx="4497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модели отношений: от вседозволенности к ответственности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насколько разные модели по-разному сочетают поддержку и требования.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жизнеспособна модель, где участие не отменяет норм, а требовательность сохраняет уважение.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типичных семейных и воспитательных ситуаций в русской литературе XIX–XX веков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88914"/>
            <a:ext cx="376800" cy="3014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88914"/>
            <a:ext cx="376800" cy="301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70499"/>
            <a:ext cx="376800" cy="3014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250" y="3532819"/>
            <a:ext cx="376800" cy="376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и нравственная основа темы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к потенциалу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Герою не просто предъявляют требования — в него верят. Эта вера создает пространство, где человек может ошибаться, исправляться и становиться сильнее без унижения.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Справедливые границы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в литературе значимы, когда они понятны и последовательны. Тогда они не подавляют, а помогают герою ориентироваться в сложном выборе и отвечать за себя.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Честный разговор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Открытое объяснение важнее раздражения и нравоучения. Оно снижает внутренний хаос, помогает услышать правду и делает требования не формальными, а осмысленными.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через испытание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Подростковая самостоятельность в текстах часто проверяется трудностью. Именно через нее формируются самоуважение, дисциплина и способность принимать последствия собственных решений.
</a:t>
            </a:r>
            <a:endParaRPr lang="en-US" sz="108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действует требовательная любовь в сюжете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типична для сцен воспитания, наставничества и семейного конфликта.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классических семейных сценах любовь выражается не только в ласке, но и в режиме, обязанностях и ясных запретах. Так старшие проверяют, умеет ли молодой герой принимать правила, уважать опыт и различать свободу от произвола. Именно в быту особенно заметно, насколько характер готов к взрослой жизни.
</a:t>
            </a:r>
            <a:endParaRPr lang="en-US" sz="804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забота становится воспитанием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Д. И. Фонвизина, А. С. Пушкина и Л. Н. Толстого взрослые нередко говорят то, что неприятно, но необходимо. Такая прямота не унижает, а выявляет нравственную меру героя и показывает, что забота обязана быть честной, а не удобной.
</a:t>
            </a:r>
            <a:endParaRPr lang="en-US" sz="897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Правда, которую трудно услышать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И. С. Тургенева и других авторов разрыв между поколениями показывает, что без уважения и ответственности любовь слабеет. Семейный спор становится испытанием: сохранится ли связь, если одна сторона готова требовать, но не умеет слышать?
</a:t>
            </a:r>
            <a:endParaRPr lang="en-US" sz="897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как проверка связи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Требовательная любовь в семье в русской литературе
</a:t>
            </a:r>
            <a:endParaRPr lang="en-US" sz="225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991626"/>
            <a:ext cx="4332300" cy="17265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способов воспитания в литературе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модели влияют на развитие героя.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результат дает сочетание ясных правил, уважительного тона и готовности поддержать после ошибки.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ситуации семейного и школьного воспитания в русской классике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Требовательная любовь в образе учителя и наставника
</a:t>
            </a:r>
            <a:endParaRPr lang="en-US" sz="2250" dirty="0"/>
          </a:p>
        </p:txBody>
      </p:sp>
      <p:sp>
        <p:nvSpPr>
          <p:cNvPr id="6" name="Text 2"/>
          <p:cNvSpPr txBox="1"/>
          <p:nvPr/>
        </p:nvSpPr>
        <p:spPr>
          <a:xfrm>
            <a:off x="1294750" y="13196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XIX века наставник не ограничивается передачей знаний: он формирует нравственный взгляд на жизнь, требуя честности, труда и умения отвечать за слово.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294750" y="2398642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строгость оправдана заботой о будущем ученика. В сценах спора о долге старший герой не льстит, а помогает увидеть последствия легкомыслия и самообмана.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294750" y="36044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особенно важен там, где воспитание связано с выбором пути. Наставник поддерживает не слабость, а способность стать внутренне собранным и самостоятельным.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силы формируют личность героя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показывает: решающим становится не один фактор, а их согласованность в опыте героя.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дает сочетание семьи, примера и личного выбора; без него характер остается неустойчивым.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моделей становления героя в русской литературе XIX–XX веков.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требовательность искажает смысл любви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Непоследовательность требований разрушает авторитет: герой перестает понимать границы допустимого и воспринимает любовь как произвольную власть.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Манипуляция чувством вины подменяет заботу психологическим давлением, поэтому поступок оценивается не по справедливости, а по удобству взрослого.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Насмешка над слабостью делает требования бессмысленными: вместо внутренней дисциплины возникает страх, скрытность и желание защититься от общения.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строгость унижает человека, она перестает воспитывать и превращается в способ подчинения, лишающий героя доверия и чувства безопасности.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как проверка характера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между близкими в литературе выявляет, умеет ли герой отличать справедливое требование от произвола, признавать ошибку и сохранять уважение к другому человеку.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напряженной сцене становится видно, есть ли у персонажа внутренняя зрелость: конфликт либо разрушает связь, либо переводит ее в более честную и осознанную форму.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реакции на ошибку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сюжетная последовательность в классической литературе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46219" y="1172034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08975" y="1215264"/>
            <a:ext cx="376800" cy="3014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7525" y="2961930"/>
            <a:ext cx="376800" cy="3349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08975" y="2978677"/>
            <a:ext cx="376800" cy="3014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русской литературы
</a:t>
            </a:r>
            <a:endParaRPr lang="en-US" sz="2250" dirty="0"/>
          </a:p>
        </p:txBody>
      </p:sp>
      <p:sp>
        <p:nvSpPr>
          <p:cNvPr id="13" name="Text 2"/>
          <p:cNvSpPr txBox="1"/>
          <p:nvPr/>
        </p:nvSpPr>
        <p:spPr>
          <a:xfrm>
            <a:off x="874525" y="1685259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Д. И. Фонвизин, «Недоросль»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комедии показано, что отсутствие подлинной заботы о развитии Митрофана ведет к духовной незрелости. Любовь без требований превращается в потакание и не формирует ответственность.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63750" y="1685258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«Капитанская дочка»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Наказ отца Гринёва — «Береги честь смолоду» — задает сыну нравственный ориентир. Здесь строгость не холодна: она выражает доверие к будущему выбору и личной чести.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874525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Толстой, «Война и мир»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Семьи Ростовых и Болконских по-разному показывают сочетание тепла, долга и дисциплины. Через них видно, что любовь может быть мягкой, но не беспринципной.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863750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С. Тургенев, «Отцы и дети»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поколений показывает, как разрушается связь, если одна сторона не признает ценности другой. Отсутствие уважения делает спор не воспитанием, а взаимным отчуждением.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высокие ожидания в литературе связаны с ростом героя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важна повторяемость испытаний: именно она превращает разовые переживания в устойчивую привычку отвечать за себя.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яснее требования и последовательнее опыт, тем заметнее движение героя к зрелости и самоконтролю.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сюжетной динамики героев в произведениях русской классики, изучаемых в 10 классе.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8300" y="528025"/>
            <a:ext cx="7787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границы и уважение к достоинству человека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608250" y="4715451"/>
            <a:ext cx="449700" cy="2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0183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Требовательная любовь предполагает ясные границы: герой понимает, что несогласие может быть честным, если оно не переходит в унижение, грубость и демонстративное презрение.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3472650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Достоинство в литературе связано не с упрямством, а со способностью слышать другого и одновременно сохранять внутреннюю меру, не отказываясь от собственной нравственной позиции.
</a:t>
            </a:r>
            <a:endParaRPr lang="en-US" sz="1300" dirty="0"/>
          </a:p>
        </p:txBody>
      </p:sp>
      <p:sp>
        <p:nvSpPr>
          <p:cNvPr id="7" name="Text 4"/>
          <p:cNvSpPr txBox="1"/>
          <p:nvPr/>
        </p:nvSpPr>
        <p:spPr>
          <a:xfrm>
            <a:off x="6055125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требования предъявляются уважительно, они помогают личности не расплываться в слабости или вседозволенности, а удерживать самоуважение и ответственность за поступки.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2053068"/>
            <a:ext cx="4332300" cy="138251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и интонации: уважительная строгость и разрушительное давление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речевая форма влияет на доверие и поведение героя.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только содержание требования, но и тон определяет его воспитательную силу: уважение усиливает мотивацию, унижение ее разрушает.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речевых ситуаций в русской литературе XIX–XX веков.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1600" y="1801136"/>
            <a:ext cx="3026700" cy="240007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16025"/>
            <a:ext cx="77787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смысл темы для подростков и общества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94725" y="2195625"/>
            <a:ext cx="24618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Личностная зрелость
</a:t>
            </a:r>
            <a:pPr algn="l" indent="0" marL="0">
              <a:lnSpc>
                <a:spcPct val="115000"/>
              </a:lnSpc>
              <a:buNone/>
            </a:pPr>
            <a:r>
              <a:rPr lang="en-US" sz="9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учит видеть, что взросление связано не только со свободой, но и с умением принимать границы. Подросток лучше понимает цену поступка и последствия собственного выбора.
</a:t>
            </a:r>
            <a:endParaRPr lang="en-US" sz="1458" dirty="0"/>
          </a:p>
        </p:txBody>
      </p:sp>
      <p:sp>
        <p:nvSpPr>
          <p:cNvPr id="7" name="Text 3"/>
          <p:cNvSpPr txBox="1"/>
          <p:nvPr/>
        </p:nvSpPr>
        <p:spPr>
          <a:xfrm>
            <a:off x="3357575" y="2195625"/>
            <a:ext cx="24618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в обществе
</a:t>
            </a:r>
            <a:pPr algn="l" indent="0" marL="0">
              <a:lnSpc>
                <a:spcPct val="115000"/>
              </a:lnSpc>
              <a:buNone/>
            </a:pPr>
            <a:r>
              <a:rPr lang="en-US" sz="8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показывает: человек, привыкший к уважению и требованиям, легче сотрудничает, выполняет обязательства и сохраняет внутреннюю свободу. Это важно и для семьи, и для общества.
</a:t>
            </a:r>
            <a:endParaRPr lang="en-US" sz="133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2450" y="1461225"/>
            <a:ext cx="44013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любовь как путь к нравственному взрослению
</a:t>
            </a:r>
            <a:pPr algn="l" indent="0" marL="0">
              <a:lnSpc>
                <a:spcPct val="100000"/>
              </a:lnSpc>
              <a:buNone/>
            </a:pPr>
            <a:r>
              <a:rPr lang="en-US" sz="3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Требовательная любовь в литературе соединяет заботу, честность и высокую нравственную планку. Она помогает герою взрослеть, учит ответственности и показывает, что подлинная близость требует уважения, терпения и внутренней работы.
</a:t>
            </a:r>
            <a:endParaRPr lang="en-US" sz="315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2026-05-23T10:46:18Z</dcterms:created>
  <dcterms:modified xsi:type="dcterms:W3CDTF">2026-05-23T10:46:18Z</dcterms:modified>
</cp:coreProperties>
</file>