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120" y="1426100"/>
            <a:ext cx="8055761" cy="785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kx: самая простая линейная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пропорциональность, график и коэффициент k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цены одинаковых товаров до пути и площади — зависимость y = kx помогает описывать многие знакомые ситуации и быстро переходить от формулы к таблице и графику.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вокруг нас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буквы в записи y = kx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 — аргумент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независимая переменная: именно ее значение мы выбираем или меняем, а затем по формуле находим соответствующее значение y.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 —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зависимая переменная. Она меняется вместе с x, поэтому каждое значение y получается после подстановки аргумента в формулу.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 —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число для всей функции. Оно показывает, во сколько раз y больше или меньше x, и задает характер зависимости.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в 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0, то y = 0. Поэтому график функции всегда проходит через точку O(0; 0), что удобно для построения.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проходит через начало координат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O(0; 0) принадлежит графику y = kx при любом значении k, потому что при подстановке x = 0 получается y = 0.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нескольких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график, достаточно вычислить несколько пар значений x и y, а затем отметить их на координатной плоскости.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вычисления верны, отмеченные точки ложатся на одну прямую, и эта прямая обязательно проходит через начало координат.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kx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разных коэффициентов k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значения y при одинаковых x для двух коэффициентов и увидим, как знак и величина k меняют 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x разные коэффициенты дают разные значения y. Положительный k увеличивает y, а отрицательный меняет направление изменения.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влияет на прямую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&gt; 0, прямая поднимается слева направо. Чем больше k, тем заметнее рост y при увеличении x.
</a:t>
            </a:r>
            <a:endParaRPr lang="en-US" sz="28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&lt; 0, прямая опускается слева направо. В этом случае при увеличении x значение y уменьшается.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Крутизна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|k|, тем круче наклон прямой. Маленький модуль дает более пологую линию, большой — более резкую.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k = 1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= 1 получается линия, где y и x меняются одинаково. Такой график идет под углом около 45°.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k = 0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0, формула становится y = 0. Это уже не наклонная прямая, а ось Ox.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заданных значений |k|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наклона при разных значениях |k|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показана только величина коэффициента, без знака. Именно модуль отвечает за то, насколько быстро меняется y при одинаковом шаге по x.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круче прямая. Самый пологий график соответствует 0,5, а самый крутой — 3.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y = kx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формулой и таблицей значений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принадлежит ли точка графику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149520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x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координату x из точки и подставляют ее в формулу y = kx. Так находят, какое значение y должно получиться по правилу функции.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7343825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 y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вычисленный результат с координатой y точки. Если числа совпадают, точка принадлежит графику; если нет — не принадлежит.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1319245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(3; 6) в функции y = 2x получаем 6 = 2 · 3, значит, точка подходит. Для (2; 5) равенство не выполняется.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y = 2x, y = x и y = -2x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и тех же значений x сравним три прямые и увидим, как меняются направление и крутизна графиков.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трех функций графики проходят через начало координат, но коэффициент k задает разное направление и разную крутизну прямых.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kx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легко увидеть прямую пропорциональность: одна тетрадь стоит 25 рублей, а две уже 50. Стоимость растет строго вместе с количеством, поэтому формула записывается как y = 25x. Здесь число 25 остается постоянным для любой покупки.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стоят тетради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купить 4 тетради, получаем 25 · 4 = 100 рублей. При 7 тетрадях стоимость составит 25 · 7 = 175 рублей. Такая запись помогает быстро считать цену без лишних действий и сразу видеть связь между количеством и оплатой.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примерах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жизни: стоимость одинаковых товаров
</a:t>
            </a:r>
            <a:endParaRPr lang="en-US" sz="4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7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«Прямая пропорциональность»
</a:t>
            </a:r>
            <a:endParaRPr lang="en-US" sz="197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прямой пропорциональности в разных ситуациях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одна величина изменяется вместе с другой в одном и том же отношении.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остается постоянным, зависимость можно описать формулой вида y = kx.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функция y = kx отличается от y = kx + b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kx всегда проходит через начало координат, потому что при x = 0 получается y = 0. У функции y = kx + b точка пересечения с осью Oy обычно другая.
</a:t>
            </a:r>
            <a:endParaRPr lang="en-US" sz="2941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числа b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y = kx + b число b отвечает за вертикальный сдвиг прямой. Если b положительно, график поднимается вверх; если отрицательно, опускается вниз на то же число единиц.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формулы 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 = 0, дополнительного сдвига нет, и формулы y = kx и y = kx + b совпадают. В этом случае график снова проходит через начало координат.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kx содержит только коэффициент пропорциональности, поэтому зависимость остается прямой пропорциональностью. Значения y меняются строго в k раз при одинаковом изменении x.
</a:t>
            </a:r>
            <a:endParaRPr lang="en-US" sz="27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функцией y = kx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 k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не заметить минус перед коэффициентом. Из-за этого прямая строится в неверном направлении, а значения y оказываются противоположными нужным.
</a:t>
            </a:r>
            <a:endParaRPr lang="en-US" sz="2713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координаты точки записывают в неправильном порядке или подставляют y вместо x. Проверка всегда начинается с правильной записи пары (x; y) и внимательной подстановки.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точку O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0 должно получаться y = 0, поэтому график обязательно проходит через начало координат. Если эта точка не отмечена, построение считается неполным.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точки ломаной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kx все найденные точки лежат на одной прямой. Если соединять их по отрезкам, получится ломаная, которая не отражает вид графика.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рост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увеличение x ведет к росту y. При k &lt; 0 значение y, наоборот, уменьшается, поэтому нужно смотреть не только на x, но и на знак коэффициента.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«Функция y = kx»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y при увеличении x на 1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шаг удобно проверять на нескольких соседних значениях x: он не зависит от выбранной точки.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модуль k сразу показывают направление изменения и величину одного шага.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коэффициент k по точке графика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известной точке (x; y) или нескольких точках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«Функция y = kx»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вычисление значений y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формула работает для положительного и отрицательного коэффициента.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x знак k сразу меняет направление значений y, а модуль показывает, насколько быстро они растут или убывают.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коэффициента k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показывает, насколько круто идет прямая на координатной плоскости. Чем больше абсолютное значение k, тем сильнее линия отклоняется от оси Ox.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графика y = x наклон умеренный, а у графика y = 3x он заметно больше. Поэтому вторая прямая поднимается быстрее и выглядит более крутой.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k задает рост слева направо, а отрицательное — убывание. По этому признаку можно сразу понять направление прямой, даже не строя полный график.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35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858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7358" y="2915264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22858" y="2915264"/>
            <a:ext cx="707175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88358" y="2915264"/>
            <a:ext cx="707175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функция y = kx в школьных задачах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скорости путь зависит от времени прямо пропорционально. Чем больше прошло времени, тем больше расстояние, поэтому удобно использовать формулу вида y = kx.
</a:t>
            </a:r>
            <a:endParaRPr lang="en-US" sz="2200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цена одного предмета известна, стоимость всей покупки находят умножением количества на цену. Такой способ помогает быстро считать и оформлять ответы в таблице.
</a:t>
            </a:r>
            <a:endParaRPr lang="en-US" sz="2174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целого на равные части каждая часть выражается через одну и ту же величину. Это хороший пример, где удобно видеть постоянный коэффициент.
</a:t>
            </a:r>
            <a:endParaRPr lang="en-US" sz="2174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планах и чертежах реальные размеры уменьшаются или увеличиваются в одинаковое число раз. Связь между величинами сохраняется, поэтому работает прямая пропорциональность.
</a:t>
            </a:r>
            <a:endParaRPr lang="en-US" sz="2174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задачах на массу, объем и расход часто одна величина меняется вместе с другой по постоянному правилу. Это помогает быстро составлять формулы и проверять ответы.
</a:t>
            </a:r>
            <a:endParaRPr lang="en-US" sz="2200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функции y = kx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kx показывает самую простую прямую пропорциональность: график проходит через начало координат, а коэффициент k задает направление и крутизну прямой. Формула, таблица и график помогают быстро решать задачи и понимать реальные зависимости.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2026-05-29T21:01:56Z</dcterms:created>
  <dcterms:modified xsi:type="dcterms:W3CDTF">2026-05-29T21:01:56Z</dcterms:modified>
</cp:coreProperties>
</file>