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«Петух и собака»: басня о смекалке и осторожности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басня о дороге, тревоге и спасительной находчивости.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и его поучительные басни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Андреевич Крылов умел рассказывать коротко, ярко и понятно. Его герои-животные говорят и действуют как люди, поэтому басни легко запоминаются и помогают детям понять важные жизненные правила.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басни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держится громко и уверенно, будто всё знает заранее. Он любит показать себя и не боится говорить первым. Но за этой смелостью не всегда стоит осторожность.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спокойнее и внимательнее. Она замечает то, что другие могут пропустить, и не спешит верить каждому слову. Именно её рассудительность помогает увидеть опасность вовремя.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самого начала видно, что в этой истории важны не сила и не громкие слова, а умение заметить опасность и выбрать верный шаг.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история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и собака идут по дороге и ищут место, где можно переночевать. Они устали, но стараются не терять бодрости и надеются на удачу.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кажется обычным и спокойным, однако герои уже попадают в ситуацию, где нужно быть внимательными. Простая прогулка превращается в испытание характера.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деревне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Дорога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Путники идут вперёд и ищут, где можно остановиться на ночь. Они устали и хотят найти безопасное место для отдыха.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Деревня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Вдали появляется деревня. Герои понимают, что там можно попроситься на ночлег и спокойно переждать ночь.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Надежда на приют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просьба о помощи показывает характеры героев очень ясно: один говорит смело, другой думает о безопасности.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 двора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смотрит внимательнее и не спешит радоваться. Она чувствует, что добрые слова ещё не означают безопасность, поэтому держится настороже.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говорит громко и уверенно, стараясь произвести впечатление. Его слова звучат смело, будто он совсем не боится незнакомого места и любой 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басне показывает, как осторожность помогает избежать беды.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00" y="2766500"/>
            <a:ext cx="645900" cy="64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7713" y="2766113"/>
            <a:ext cx="645900" cy="64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8113" y="552075"/>
            <a:ext cx="645900" cy="645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собака настораживается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 слушает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не ловится на красивые слова сразу. Она старается понять, кто говорит, зачем и насколько можно доверять обещанию.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Чувствует опасность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настораживает слишком спокойный тон и слишком быстрое согласие. Когда всё выглядит чересчур удобно, собака начинает подозревать ловушку.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Думает о безопасности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не хочет рисковать зря. Она выбирает осторожность и показывает, что умение остановиться и подумать бывает очень полезным.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Хитрое решение Петуха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не теряется в трудный момент. Он быстро понимает, как обратить опасную ситуацию в свою пользу и спасти себя и товарища.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учит: в сложной ситуации помогает не громкий голос, а ясная голова. Именно она помогает выбраться из беды.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поступок показывает, что смелость важна, но одной смелости мало. Нужны ещё находчивость, быстрый взгляд на происходящее и умение действовать вовремя.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кажется серьёзной и внимательной, будто стоит на посту. Контраст между героями делает сцену смешной, а их разговор — живым и легко понятным детям.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черты героев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выглядит важным и очень громким, словно маленький начальник. Его уверенность звучит забавно, потому что он старается казаться сильнее и смелее, чем есть на самом деле.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конце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1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на дороге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211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замечает, что место кажется небезопасным, и не спешит верить спокойным словам. Герои понимают: опасность уже близко.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20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Благополучный исход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20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Героям удаётся избежать беды. Финал показывает, что осторожность и находчивость вместе помогают спастись из сложного положения.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2966250" y="1334799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решение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2966250" y="1949974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находит выход из трудной ситуации и действует очень ловко. Его смекалка помогает не растеряться и выбрать правильный момент.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басни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сразу верить красивым обещаниям. Слова могут звучать приятно, но важнее смотреть на поступки и замечать, что происходит вокруг.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помогает вовремя остановиться и подумать. Если ситуация кажется подозрительной, лучше не спешить и проверить, безопасно ли доверять.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учит думать головой, а не только слушать уши. Тот, кто умеет наблюдать и размышлять, реже попадает в неприятности.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высмеивает автор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смешно показывает пустую хвастливость, когда громкие слова звучат важнее настоящих дел. Такой герой выглядит заметно, но не всегда по-настоящему смело.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осуждает легкомыслие, из-за которого можно не заметить опасность. Спешка и беспечность делают героя уязвимым и смешным одновременно.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высмеивается излишняя доверчивость. Если верить каждому обещанию без проверки, легко попасть в неловкую и даже опасную ситуацию.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животных автор мягко учит ребёнка быть внимательным. Смешной сюжет помогает понять серьёзный урок без нотаций и скучных объяснений.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басни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реплики, как в живом разговоре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говорят просто и быстро, будто перед нами настоящий разговор на дороге. Из-за этого сюжет легко читать вслух, а каждое слово сразу понятно даже младшему школьнику.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запоминаются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нет сложных выражений и длинных описаний. Короткие фразы звучат ясно и ритмично, поэтому история быстро запоминается и вызывает улыбку у детей.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49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3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29175" y="3383739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басня полезна школьнику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20176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3349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учит смотреть не только на слова, но и на поступки. Это помогает вовремя заметить, когда ситуация становится подозрительной.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405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Сообразительность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723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показывает, что в трудный момент важно быстро подумать. Иногда именно находчивость помогает выбраться из неприятностей без лишнего шума.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711900" y="3333514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3029175" y="3934989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напоминает, что не стоит спешить доверять незнакомому. Внимательность и спокойствие помогают сохранить безопасность и принять верное решение.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остаётся понятной сегодня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тоже бывают красивые обещания, которые звучат очень убедительно. Но даже детям важно помнить: приятные слова не всегда означают надёжность.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не действовать наугад. Если остановиться на минуту, посмотреть по сторонам и подумать, можно избежать многих ошибок.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ситуация может случиться в игре, во дворе или при знакомстве с новым человеком. Поэтому совет басни остаётся очень современным и полезным.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напоминает простое правило: сначала оцени ситуацию, потом доверяй. Такой подход помогает чувствовать себя увереннее и спокойнее в любой обстановке.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попасть в ловушку доверия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мыслей, которая помогает понять, безопасно ли доверять словам и обещаниям.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петуха в русских историях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Крылова этот образ помогает добавить юмор и движение. Петух кажется важным и уверенным в себе, а потому особенно интересно наблюдать, как он ведёт себя в опасной ситуации.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в народных историях часто выглядит ярким и громким. Его крик сразу привлекает внимание, поэтому он легко становится заметным и запоминающимся героем.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собаки автор напоминает: настоящий друг не только рядом, но и готов вовремя предупредить. Это делает персонажа надёжным и очень понятным детям.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собаки в басне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в этой истории связана с верностью и сторожевой внимательностью. Она не болтает зря, а спокойно оценивает ситуацию и замечает то, что может ускользнуть от других.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поведение показывает разумную осторожность. Такой герой не спешит доверять каждому слову и умеет остановиться, когда впереди появляется подозрительная опасность.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в памяти после чтения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«Петух и собака» запоминается как смешная и умная история о доверии, осторожности и находчивости. Она учит думать наперёд и ценить верного друга.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2026-05-24T00:20:46Z</dcterms:created>
  <dcterms:modified xsi:type="dcterms:W3CDTF">2026-05-24T00:20:46Z</dcterms:modified>
</cp:coreProperties>
</file>